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لغوية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المضارع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6205"/>
          </a:xfrm>
        </p:spPr>
        <p:txBody>
          <a:bodyPr>
            <a:normAutofit fontScale="90000"/>
          </a:bodyPr>
          <a:lstStyle/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" y="478302"/>
            <a:ext cx="5852160" cy="56478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أحول الأفعال الماضية إلى أفعال مضارعة ، وأضع الحركة المناسبة على آخرها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سلمَت 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يداك يا زارع القطن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تسلمُ </a:t>
            </a: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يداك يا زارع القطن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أنتجَت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المؤسسة الملابس القطنية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تنتجُ </a:t>
            </a: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المؤسسة الملابس القطنية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أشرفَ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المعمل عمال ماهرون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يشرفُ</a:t>
            </a: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المعمل عمال ماهرون</a:t>
            </a:r>
          </a:p>
          <a:p>
            <a:pPr marL="0" indent="0" algn="r" rtl="1">
              <a:buNone/>
            </a:pPr>
            <a:endParaRPr lang="en-US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C724F20-51A0-443D-93E5-852C966C3846}"/>
              </a:ext>
            </a:extLst>
          </p:cNvPr>
          <p:cNvSpPr/>
          <p:nvPr/>
        </p:nvSpPr>
        <p:spPr>
          <a:xfrm>
            <a:off x="2363372" y="3305908"/>
            <a:ext cx="3798277" cy="1294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المضارع مرفوع وعلامة رفعه الضمة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 الفعل المضارع الضمة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0166"/>
            <a:ext cx="8095957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أستخرج الفعل المضارع في الجملتين الآتيتين، واملأ الجدول بالمطلوب :</a:t>
            </a:r>
          </a:p>
          <a:p>
            <a:pPr algn="r" rtl="1"/>
            <a:r>
              <a:rPr lang="ar-SY" sz="28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تعملُ الآلات بشكل آلي .</a:t>
            </a:r>
          </a:p>
          <a:p>
            <a:pPr algn="r" rtl="1"/>
            <a:r>
              <a:rPr lang="ar-SY" sz="28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يضمُ معمل النسيج الآلات الضخمة .</a:t>
            </a:r>
          </a:p>
          <a:p>
            <a:pPr algn="r" rtl="1"/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C847A7CD-63BB-4827-ACA4-94A215290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99324"/>
              </p:ext>
            </p:extLst>
          </p:nvPr>
        </p:nvGraphicFramePr>
        <p:xfrm>
          <a:off x="1889760" y="2151806"/>
          <a:ext cx="6096000" cy="18574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695621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4165951"/>
                    </a:ext>
                  </a:extLst>
                </a:gridCol>
              </a:tblGrid>
              <a:tr h="619162">
                <a:tc>
                  <a:txBody>
                    <a:bodyPr/>
                    <a:lstStyle/>
                    <a:p>
                      <a:pPr algn="ctr" rtl="1"/>
                      <a:r>
                        <a:rPr lang="ar-SY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 المضارع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علامة رفعه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49091"/>
                  </a:ext>
                </a:extLst>
              </a:tr>
              <a:tr h="619162">
                <a:tc>
                  <a:txBody>
                    <a:bodyPr/>
                    <a:lstStyle/>
                    <a:p>
                      <a:pPr algn="ctr" rtl="1"/>
                      <a:r>
                        <a:rPr lang="ar-SY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تعملُ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الضمة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79025"/>
                  </a:ext>
                </a:extLst>
              </a:tr>
              <a:tr h="619162">
                <a:tc>
                  <a:txBody>
                    <a:bodyPr/>
                    <a:lstStyle/>
                    <a:p>
                      <a:pPr algn="ctr" rtl="1"/>
                      <a:r>
                        <a:rPr lang="ar-SY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يضمُ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الضمة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3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7946342" cy="685801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أحول الأفعال الماضية إلى أفعال مضارعة ، وأضع على آخرها علامة الرفع </a:t>
            </a:r>
            <a:b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366" y="998806"/>
            <a:ext cx="1302434" cy="51273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Y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تتعرضُ</a:t>
            </a:r>
          </a:p>
          <a:p>
            <a:pPr marL="0" indent="0" algn="ct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يقفُ</a:t>
            </a:r>
          </a:p>
          <a:p>
            <a:pPr marL="0" indent="0" algn="ct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تقومُ</a:t>
            </a:r>
          </a:p>
          <a:p>
            <a:pPr marL="0" indent="0" algn="ct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يخرجُ</a:t>
            </a:r>
            <a:endParaRPr lang="en-US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49979631-E0B7-4440-9B9C-39E8E82DC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1414975" cy="4708525"/>
          </a:xfrm>
        </p:spPr>
        <p:txBody>
          <a:bodyPr>
            <a:normAutofit/>
          </a:bodyPr>
          <a:lstStyle/>
          <a:p>
            <a:pPr algn="ctr" rtl="1"/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تعرضَت</a:t>
            </a:r>
          </a:p>
          <a:p>
            <a:pPr algn="ctr" rtl="1"/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وقفَ</a:t>
            </a:r>
          </a:p>
          <a:p>
            <a:pPr algn="ctr" rtl="1"/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قامَت</a:t>
            </a:r>
          </a:p>
          <a:p>
            <a:pPr algn="ctr" rtl="1"/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أخرجَ</a:t>
            </a:r>
          </a:p>
          <a:p>
            <a:pPr algn="ctr" rtl="1"/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83638"/>
              </p:ext>
            </p:extLst>
          </p:nvPr>
        </p:nvGraphicFramePr>
        <p:xfrm>
          <a:off x="740458" y="853000"/>
          <a:ext cx="6629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458" y="853000"/>
                        <a:ext cx="66294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6" y="478301"/>
            <a:ext cx="5669280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أعرب الفعل المضارع في الجملة التالية :</a:t>
            </a:r>
          </a:p>
          <a:p>
            <a:pPr marL="0" indent="0" algn="r" rtl="1">
              <a:buNone/>
            </a:pP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يَضُمُ المعملُ آلاتٍ ضخمةً</a:t>
            </a: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يَضُمُ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مضارعٌ مرفوعٌ وعلامةُ رفعهِ الضمة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"/>
            <a:ext cx="8229600" cy="42459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151</TotalTime>
  <Words>127</Words>
  <Application>Microsoft Office PowerPoint</Application>
  <PresentationFormat>عرض على الشاشة (4:3)</PresentationFormat>
  <Paragraphs>34</Paragraphs>
  <Slides>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Document</vt:lpstr>
      <vt:lpstr>تدريبات لغوية الفعل المضارع</vt:lpstr>
      <vt:lpstr>عرض تقديمي في PowerPoint</vt:lpstr>
      <vt:lpstr>عرض تقديمي في PowerPoint</vt:lpstr>
      <vt:lpstr>أحول الأفعال الماضية إلى أفعال مضارعة ، وأضع على آخرها علامة الرفع 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22</cp:revision>
  <dcterms:created xsi:type="dcterms:W3CDTF">2020-05-02T02:36:07Z</dcterms:created>
  <dcterms:modified xsi:type="dcterms:W3CDTF">2020-05-11T22:59:21Z</dcterms:modified>
</cp:coreProperties>
</file>