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61" r:id="rId4"/>
    <p:sldId id="270" r:id="rId5"/>
    <p:sldId id="265" r:id="rId6"/>
    <p:sldId id="27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6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 fontScale="90000"/>
          </a:bodyPr>
          <a:lstStyle/>
          <a:p>
            <a:r>
              <a:rPr lang="ar-SA" sz="6000" dirty="0" err="1">
                <a:solidFill>
                  <a:srgbClr val="FF0000"/>
                </a:solidFill>
              </a:rPr>
              <a:t>القمسمة</a:t>
            </a:r>
            <a:br>
              <a:rPr lang="ar-SA" sz="6000" dirty="0">
                <a:solidFill>
                  <a:srgbClr val="FF0000"/>
                </a:solidFill>
              </a:rPr>
            </a:br>
            <a:r>
              <a:rPr lang="ar-SA" sz="6000" dirty="0">
                <a:solidFill>
                  <a:srgbClr val="FF0000"/>
                </a:solidFill>
              </a:rPr>
              <a:t>(تكوين مجموعات متساوية)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249970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6209072" y="1961535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أن تكون مجموعات متساوية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سحابة 6">
            <a:extLst>
              <a:ext uri="{FF2B5EF4-FFF2-40B4-BE49-F238E27FC236}">
                <a16:creationId xmlns:a16="http://schemas.microsoft.com/office/drawing/2014/main" id="{6150BACB-9766-4F40-9382-A66BA3627599}"/>
              </a:ext>
            </a:extLst>
          </p:cNvPr>
          <p:cNvSpPr/>
          <p:nvPr/>
        </p:nvSpPr>
        <p:spPr>
          <a:xfrm>
            <a:off x="280219" y="2374492"/>
            <a:ext cx="6091085" cy="241873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ar-S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2- أن تتعرف على معنى القسمة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494440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91AEF97C-B535-4A34-92B3-8CE8D09A0BFD}"/>
              </a:ext>
            </a:extLst>
          </p:cNvPr>
          <p:cNvSpPr/>
          <p:nvPr/>
        </p:nvSpPr>
        <p:spPr>
          <a:xfrm>
            <a:off x="3038167" y="-29497"/>
            <a:ext cx="4955459" cy="157807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8841670-9B90-4B4D-A2E9-7B6E444D13F4}"/>
              </a:ext>
            </a:extLst>
          </p:cNvPr>
          <p:cNvSpPr txBox="1"/>
          <p:nvPr/>
        </p:nvSpPr>
        <p:spPr>
          <a:xfrm>
            <a:off x="3288890" y="280219"/>
            <a:ext cx="454250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FF00"/>
                </a:solidFill>
              </a:rPr>
              <a:t>حقائب المتفوقين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2" name="سحابة 41">
            <a:extLst>
              <a:ext uri="{FF2B5EF4-FFF2-40B4-BE49-F238E27FC236}">
                <a16:creationId xmlns:a16="http://schemas.microsoft.com/office/drawing/2014/main" id="{43799E1A-60BA-40BB-93EF-51A5287A11B7}"/>
              </a:ext>
            </a:extLst>
          </p:cNvPr>
          <p:cNvSpPr/>
          <p:nvPr/>
        </p:nvSpPr>
        <p:spPr>
          <a:xfrm>
            <a:off x="0" y="2005725"/>
            <a:ext cx="11375923" cy="300867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7E515CF-0B76-41EB-8B69-174EAE9B5D0B}"/>
              </a:ext>
            </a:extLst>
          </p:cNvPr>
          <p:cNvSpPr txBox="1"/>
          <p:nvPr/>
        </p:nvSpPr>
        <p:spPr>
          <a:xfrm>
            <a:off x="1165123" y="2448232"/>
            <a:ext cx="952745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يعد محمود حقائب المتفوقين  وأراد توزي </a:t>
            </a:r>
            <a:r>
              <a:rPr lang="ar-SA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 قلمًا </a:t>
            </a:r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على </a:t>
            </a:r>
            <a:r>
              <a:rPr lang="ar-SA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 حقائب</a:t>
            </a:r>
          </a:p>
          <a:p>
            <a:pPr algn="ctr"/>
            <a:r>
              <a:rPr lang="ar-S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فكم قلما سيضع في كل حقيبة؟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حابة 11">
            <a:extLst>
              <a:ext uri="{FF2B5EF4-FFF2-40B4-BE49-F238E27FC236}">
                <a16:creationId xmlns:a16="http://schemas.microsoft.com/office/drawing/2014/main" id="{BA7ED005-171F-4A54-8853-6C344A5C30A8}"/>
              </a:ext>
            </a:extLst>
          </p:cNvPr>
          <p:cNvSpPr/>
          <p:nvPr/>
        </p:nvSpPr>
        <p:spPr>
          <a:xfrm>
            <a:off x="3038167" y="-29497"/>
            <a:ext cx="5943601" cy="157807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حقائب المتفوقين</a:t>
            </a:r>
            <a:endParaRPr lang="ar-SA" dirty="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F498FE3-B97A-4B1E-8ADC-6EB1825C9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227939" y="1909206"/>
            <a:ext cx="1551193" cy="130426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EF0BEDC-B0A1-48BD-8B8C-3CC28E843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996151" y="1870404"/>
            <a:ext cx="1551193" cy="130426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6C24733E-74B1-4C9A-9BC0-A20866ED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1635870" y="1879265"/>
            <a:ext cx="1551193" cy="130426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5656718A-CA17-4497-BAAB-A352728EC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2354614" y="1848993"/>
            <a:ext cx="1551193" cy="130426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D50BFB29-46DD-4CB7-8684-BB668DD3D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3026118" y="1870404"/>
            <a:ext cx="1551193" cy="130426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7281F5E3-94B6-42BE-8396-53C9FB174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3705037" y="1930945"/>
            <a:ext cx="1551193" cy="1304268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4F9F3DD3-450A-44FE-813B-616DD0D9C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4519592" y="1911542"/>
            <a:ext cx="1551193" cy="130426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35549272-4419-4967-9051-9006AF060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5218932" y="1952679"/>
            <a:ext cx="1551193" cy="130426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1207305-C93B-4A1E-9E1D-EF787EEF2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5972234" y="1930943"/>
            <a:ext cx="1551193" cy="1304268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F1206F5E-A0C2-4865-AC49-65EED3A09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6693208" y="1848992"/>
            <a:ext cx="1551193" cy="1304268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0783D5E1-D1E8-41D0-BE38-667CA9AC2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7316962" y="1920075"/>
            <a:ext cx="1551193" cy="1304268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E425455C-929D-4891-B748-28FFA1A7F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7911201" y="1909198"/>
            <a:ext cx="1551193" cy="1304268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E22F5A92-2FE1-4688-958E-4893997B9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8520801" y="1909204"/>
            <a:ext cx="1551193" cy="1304268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1AEBB665-A81D-4D88-80E1-D1F4826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9282802" y="1909208"/>
            <a:ext cx="1551193" cy="1304268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936586D5-8C33-4EB7-83D2-F1B3EAB3A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10044803" y="1909207"/>
            <a:ext cx="1551193" cy="130426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26DB32D8-C371-48E3-A499-8B36DF8E3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56" b="93778" l="20000" r="81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4950" y="3576437"/>
            <a:ext cx="2714018" cy="2687528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59BC43E6-BA19-4854-92B0-7FE4927C5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56" b="93778" l="20000" r="81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589" y="3682004"/>
            <a:ext cx="2714018" cy="2687528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9ED58921-5121-4A5E-AE9D-CB83BAF0B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56" b="93778" l="20000" r="81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982" y="3636975"/>
            <a:ext cx="2714018" cy="26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صورة 78">
            <a:extLst>
              <a:ext uri="{FF2B5EF4-FFF2-40B4-BE49-F238E27FC236}">
                <a16:creationId xmlns:a16="http://schemas.microsoft.com/office/drawing/2014/main" id="{7275CFE2-0473-465A-9F09-F1587402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3778" l="20000" r="81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982" y="3636975"/>
            <a:ext cx="2714018" cy="2687528"/>
          </a:xfrm>
          <a:prstGeom prst="rect">
            <a:avLst/>
          </a:prstGeom>
        </p:spPr>
      </p:pic>
      <p:pic>
        <p:nvPicPr>
          <p:cNvPr id="78" name="صورة 77">
            <a:extLst>
              <a:ext uri="{FF2B5EF4-FFF2-40B4-BE49-F238E27FC236}">
                <a16:creationId xmlns:a16="http://schemas.microsoft.com/office/drawing/2014/main" id="{CCC4AA1E-4421-4D63-AAAB-5737137C0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3778" l="20000" r="81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589" y="3682003"/>
            <a:ext cx="2729094" cy="2702457"/>
          </a:xfrm>
          <a:prstGeom prst="rect">
            <a:avLst/>
          </a:prstGeom>
        </p:spPr>
      </p:pic>
      <p:pic>
        <p:nvPicPr>
          <p:cNvPr id="77" name="صورة 76">
            <a:extLst>
              <a:ext uri="{FF2B5EF4-FFF2-40B4-BE49-F238E27FC236}">
                <a16:creationId xmlns:a16="http://schemas.microsoft.com/office/drawing/2014/main" id="{88E5CCCE-1BA4-4671-BE9D-24F8C2993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3778" l="20000" r="81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4950" y="3576437"/>
            <a:ext cx="2714018" cy="2687528"/>
          </a:xfrm>
          <a:prstGeom prst="rect">
            <a:avLst/>
          </a:prstGeom>
        </p:spPr>
      </p:pic>
      <p:sp>
        <p:nvSpPr>
          <p:cNvPr id="39" name="سحابة 38">
            <a:extLst>
              <a:ext uri="{FF2B5EF4-FFF2-40B4-BE49-F238E27FC236}">
                <a16:creationId xmlns:a16="http://schemas.microsoft.com/office/drawing/2014/main" id="{C4D229F8-712A-4C1E-BB97-7D85DBD8DBD4}"/>
              </a:ext>
            </a:extLst>
          </p:cNvPr>
          <p:cNvSpPr/>
          <p:nvPr/>
        </p:nvSpPr>
        <p:spPr>
          <a:xfrm>
            <a:off x="3038167" y="-29497"/>
            <a:ext cx="5943601" cy="157807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حقائب المتفوقين</a:t>
            </a:r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A9702E53-3980-4DAD-A588-A120A2B00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724877" y="2355107"/>
            <a:ext cx="960048" cy="807224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A27FDAAE-0998-49AB-A31F-9B34A1E52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1493089" y="2316305"/>
            <a:ext cx="960048" cy="807224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982970AC-FF6D-456C-883A-186DA0431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2132808" y="2325166"/>
            <a:ext cx="960048" cy="807224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0ACB8A84-ECD3-4541-AD94-B1F73031E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2851552" y="2294894"/>
            <a:ext cx="960048" cy="807224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14DA3042-3C3C-497D-A0D1-E9A95E5B3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3523056" y="2316305"/>
            <a:ext cx="960048" cy="807224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F499E7AA-375D-4611-9CDA-616F6895C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4201976" y="2376845"/>
            <a:ext cx="960048" cy="807224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1F1619F9-7B4E-466E-95F3-0EA6E44BB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5016530" y="2357443"/>
            <a:ext cx="960048" cy="807224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027B9ACF-2B02-492D-8070-67F091C94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5715870" y="2398580"/>
            <a:ext cx="960048" cy="807224"/>
          </a:xfrm>
          <a:prstGeom prst="rect">
            <a:avLst/>
          </a:prstGeom>
        </p:spPr>
      </p:pic>
      <p:pic>
        <p:nvPicPr>
          <p:cNvPr id="70" name="صورة 69">
            <a:extLst>
              <a:ext uri="{FF2B5EF4-FFF2-40B4-BE49-F238E27FC236}">
                <a16:creationId xmlns:a16="http://schemas.microsoft.com/office/drawing/2014/main" id="{F792C53B-32ED-4794-9DFA-A7DEF9538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6469172" y="2376844"/>
            <a:ext cx="960048" cy="80722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25895038-C118-48DB-A308-775B4C234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7190146" y="2294893"/>
            <a:ext cx="960048" cy="807224"/>
          </a:xfrm>
          <a:prstGeom prst="rect">
            <a:avLst/>
          </a:prstGeom>
        </p:spPr>
      </p:pic>
      <p:pic>
        <p:nvPicPr>
          <p:cNvPr id="72" name="صورة 71">
            <a:extLst>
              <a:ext uri="{FF2B5EF4-FFF2-40B4-BE49-F238E27FC236}">
                <a16:creationId xmlns:a16="http://schemas.microsoft.com/office/drawing/2014/main" id="{BF489765-A722-48EE-8CBF-278E15F1A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7813900" y="2365976"/>
            <a:ext cx="960048" cy="807224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4BFF1078-2B0A-4F22-BD25-F396317C6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8408139" y="2355099"/>
            <a:ext cx="960048" cy="807224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D715279D-5DBB-428F-8DC0-1E2033BF5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9017739" y="2355105"/>
            <a:ext cx="960048" cy="807224"/>
          </a:xfrm>
          <a:prstGeom prst="rect">
            <a:avLst/>
          </a:prstGeom>
        </p:spPr>
      </p:pic>
      <p:pic>
        <p:nvPicPr>
          <p:cNvPr id="75" name="صورة 74">
            <a:extLst>
              <a:ext uri="{FF2B5EF4-FFF2-40B4-BE49-F238E27FC236}">
                <a16:creationId xmlns:a16="http://schemas.microsoft.com/office/drawing/2014/main" id="{94F1A4F1-F019-4FF3-A920-B492051F8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9779740" y="2355109"/>
            <a:ext cx="960048" cy="807224"/>
          </a:xfrm>
          <a:prstGeom prst="rect">
            <a:avLst/>
          </a:prstGeom>
        </p:spPr>
      </p:pic>
      <p:pic>
        <p:nvPicPr>
          <p:cNvPr id="76" name="صورة 75">
            <a:extLst>
              <a:ext uri="{FF2B5EF4-FFF2-40B4-BE49-F238E27FC236}">
                <a16:creationId xmlns:a16="http://schemas.microsoft.com/office/drawing/2014/main" id="{29750F9A-CD31-428E-854C-8745282CE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" b="97573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18305">
            <a:off x="10541741" y="2355108"/>
            <a:ext cx="960048" cy="807224"/>
          </a:xfrm>
          <a:prstGeom prst="rect">
            <a:avLst/>
          </a:prstGeom>
        </p:spPr>
      </p:pic>
      <p:sp>
        <p:nvSpPr>
          <p:cNvPr id="2" name="سحابة 1">
            <a:extLst>
              <a:ext uri="{FF2B5EF4-FFF2-40B4-BE49-F238E27FC236}">
                <a16:creationId xmlns:a16="http://schemas.microsoft.com/office/drawing/2014/main" id="{B3A5DD8F-3673-41EA-AFA2-661C6C55F023}"/>
              </a:ext>
            </a:extLst>
          </p:cNvPr>
          <p:cNvSpPr/>
          <p:nvPr/>
        </p:nvSpPr>
        <p:spPr>
          <a:xfrm>
            <a:off x="268014" y="1548580"/>
            <a:ext cx="11655972" cy="2333296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03FB4DE-80CA-4139-92DA-B667537069A9}"/>
              </a:ext>
            </a:extLst>
          </p:cNvPr>
          <p:cNvSpPr txBox="1"/>
          <p:nvPr/>
        </p:nvSpPr>
        <p:spPr>
          <a:xfrm>
            <a:off x="1991733" y="1923393"/>
            <a:ext cx="840893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نستنتج: 15 قلمًا نقسمها على 3 حقائب بشكل </a:t>
            </a:r>
            <a:r>
              <a:rPr lang="ar-SA" sz="4000"/>
              <a:t>متساوٍ الناتج في كل </a:t>
            </a:r>
            <a:r>
              <a:rPr lang="ar-SA" sz="4000" dirty="0"/>
              <a:t>حقيبة 5 أقلام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405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462 L -0.25795 0.35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462 L -0.33959 0.3872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462 L -0.44258 0.3872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462 L -0.05925 0.365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463 L -0.15534 0.3893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463 L -0.27696 0.3872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463 L 0.12448 0.367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462 L 0.04479 0.3872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463 L -0.06315 0.387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463 L 0.35274 0.389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463 L 0.25234 0.4217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463 L 0.15508 0.4180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463 L 0.47748 0.2296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463 L 0.3763 0.244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5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62 L 0.28528 0.2504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01E7A5-A76C-4345-A9F3-03F1C5456407}"/>
              </a:ext>
            </a:extLst>
          </p:cNvPr>
          <p:cNvSpPr txBox="1">
            <a:spLocks/>
          </p:cNvSpPr>
          <p:nvPr/>
        </p:nvSpPr>
        <p:spPr>
          <a:xfrm>
            <a:off x="516194" y="-33240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cs typeface="Arial" panose="020B0604020202020204" pitchFamily="34" charset="0"/>
              </a:rPr>
              <a:t>كيف نصوغ عملية </a:t>
            </a:r>
            <a:r>
              <a:rPr lang="ar-SA" b="1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cs typeface="Arial" panose="020B0604020202020204" pitchFamily="34" charset="0"/>
              </a:rPr>
              <a:t>القمسة</a:t>
            </a:r>
            <a:r>
              <a:rPr lang="ar-SA" b="1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cs typeface="Arial" panose="020B0604020202020204" pitchFamily="34" charset="0"/>
              </a:rPr>
              <a:t> في جملة عددية؟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سحابة 7">
            <a:extLst>
              <a:ext uri="{FF2B5EF4-FFF2-40B4-BE49-F238E27FC236}">
                <a16:creationId xmlns:a16="http://schemas.microsoft.com/office/drawing/2014/main" id="{826C70B5-0206-45F1-9E9F-A15294733851}"/>
              </a:ext>
            </a:extLst>
          </p:cNvPr>
          <p:cNvSpPr/>
          <p:nvPr/>
        </p:nvSpPr>
        <p:spPr>
          <a:xfrm>
            <a:off x="945931" y="1001109"/>
            <a:ext cx="10421007" cy="242789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73B5BFD-E8CF-45C9-85D0-626780CDC854}"/>
              </a:ext>
            </a:extLst>
          </p:cNvPr>
          <p:cNvSpPr txBox="1"/>
          <p:nvPr/>
        </p:nvSpPr>
        <p:spPr>
          <a:xfrm>
            <a:off x="3326524" y="930164"/>
            <a:ext cx="6826469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9600" dirty="0"/>
              <a:t>   </a:t>
            </a:r>
            <a:r>
              <a:rPr lang="ar-SA" sz="8000" dirty="0"/>
              <a:t>15  ÷  3 = 5</a:t>
            </a:r>
            <a:endParaRPr lang="ar-SA" sz="41300" dirty="0"/>
          </a:p>
          <a:p>
            <a:pPr algn="r"/>
            <a:r>
              <a:rPr lang="ar-SA" sz="3200" dirty="0"/>
              <a:t>      </a:t>
            </a:r>
            <a:endParaRPr lang="ar-SA" sz="14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BB3D64A-AD29-429A-A745-BD605651EE5A}"/>
              </a:ext>
            </a:extLst>
          </p:cNvPr>
          <p:cNvSpPr txBox="1"/>
          <p:nvPr/>
        </p:nvSpPr>
        <p:spPr>
          <a:xfrm>
            <a:off x="7945821" y="2284380"/>
            <a:ext cx="1371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600" dirty="0"/>
              <a:t>المقسوم</a:t>
            </a:r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47EE32-4AE2-4D05-A142-6CC3E1E3E8A7}"/>
              </a:ext>
            </a:extLst>
          </p:cNvPr>
          <p:cNvSpPr txBox="1"/>
          <p:nvPr/>
        </p:nvSpPr>
        <p:spPr>
          <a:xfrm>
            <a:off x="5249917" y="2271941"/>
            <a:ext cx="168691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dirty="0"/>
              <a:t>المقسوم عليه</a:t>
            </a:r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18A2BEF-2A31-4C3B-8DCD-6F35336F856D}"/>
              </a:ext>
            </a:extLst>
          </p:cNvPr>
          <p:cNvSpPr txBox="1"/>
          <p:nvPr/>
        </p:nvSpPr>
        <p:spPr>
          <a:xfrm>
            <a:off x="3547241" y="2284380"/>
            <a:ext cx="107205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200" dirty="0"/>
              <a:t>الناتج</a:t>
            </a:r>
            <a:endParaRPr lang="ar-SA" dirty="0"/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43AE95E5-4CEC-428B-ABDC-346FCFA4E1E4}"/>
              </a:ext>
            </a:extLst>
          </p:cNvPr>
          <p:cNvSpPr/>
          <p:nvPr/>
        </p:nvSpPr>
        <p:spPr>
          <a:xfrm>
            <a:off x="3326524" y="3182784"/>
            <a:ext cx="6826469" cy="331261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موصل: على شكل مرفق 12">
            <a:extLst>
              <a:ext uri="{FF2B5EF4-FFF2-40B4-BE49-F238E27FC236}">
                <a16:creationId xmlns:a16="http://schemas.microsoft.com/office/drawing/2014/main" id="{0D236D2F-B3CC-4E3F-A191-653B16457342}"/>
              </a:ext>
            </a:extLst>
          </p:cNvPr>
          <p:cNvCxnSpPr>
            <a:cxnSpLocks/>
          </p:cNvCxnSpPr>
          <p:nvPr/>
        </p:nvCxnSpPr>
        <p:spPr>
          <a:xfrm flipV="1">
            <a:off x="5453691" y="4536836"/>
            <a:ext cx="2572133" cy="604505"/>
          </a:xfrm>
          <a:prstGeom prst="bentConnector3">
            <a:avLst>
              <a:gd name="adj1" fmla="val 4816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24179F6-ECCA-494D-B371-663918E14FB3}"/>
              </a:ext>
            </a:extLst>
          </p:cNvPr>
          <p:cNvSpPr txBox="1"/>
          <p:nvPr/>
        </p:nvSpPr>
        <p:spPr>
          <a:xfrm>
            <a:off x="6779171" y="4664287"/>
            <a:ext cx="116664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15</a:t>
            </a:r>
          </a:p>
          <a:p>
            <a:pPr algn="ctr"/>
            <a:r>
              <a:rPr lang="ar-SA" sz="2800" dirty="0"/>
              <a:t>المقسوم</a:t>
            </a:r>
            <a:endParaRPr lang="en-US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E50CE3E-CACE-44B2-83D4-C0F8844A39A7}"/>
              </a:ext>
            </a:extLst>
          </p:cNvPr>
          <p:cNvSpPr txBox="1"/>
          <p:nvPr/>
        </p:nvSpPr>
        <p:spPr>
          <a:xfrm>
            <a:off x="5092262" y="4263099"/>
            <a:ext cx="18445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ا</a:t>
            </a:r>
            <a:r>
              <a:rPr lang="ar-SA" sz="2800" dirty="0"/>
              <a:t>لمقسوم عليه</a:t>
            </a:r>
          </a:p>
          <a:p>
            <a:pPr algn="ctr"/>
            <a:r>
              <a:rPr lang="ar-SA" sz="2800" dirty="0"/>
              <a:t>3</a:t>
            </a:r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12AD7C1-5143-4030-9A63-6EDBC24DA6E8}"/>
              </a:ext>
            </a:extLst>
          </p:cNvPr>
          <p:cNvSpPr txBox="1"/>
          <p:nvPr/>
        </p:nvSpPr>
        <p:spPr>
          <a:xfrm>
            <a:off x="6762817" y="3498707"/>
            <a:ext cx="124665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الناتج</a:t>
            </a:r>
          </a:p>
          <a:p>
            <a:pPr algn="ctr"/>
            <a:r>
              <a:rPr lang="ar-SA" sz="3200" dirty="0"/>
              <a:t>5</a:t>
            </a:r>
            <a:endParaRPr lang="ar-SA" dirty="0"/>
          </a:p>
        </p:txBody>
      </p:sp>
      <p:sp>
        <p:nvSpPr>
          <p:cNvPr id="21" name="إطار 20">
            <a:extLst>
              <a:ext uri="{FF2B5EF4-FFF2-40B4-BE49-F238E27FC236}">
                <a16:creationId xmlns:a16="http://schemas.microsoft.com/office/drawing/2014/main" id="{7F330EC0-AF75-4DE5-AC5C-FC1BE45789E3}"/>
              </a:ext>
            </a:extLst>
          </p:cNvPr>
          <p:cNvSpPr/>
          <p:nvPr/>
        </p:nvSpPr>
        <p:spPr>
          <a:xfrm>
            <a:off x="6445045" y="1394941"/>
            <a:ext cx="1327355" cy="78863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14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3" grpId="0" animBg="1"/>
      <p:bldP spid="18" grpId="0"/>
      <p:bldP spid="19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والى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441</TotalTime>
  <Words>100</Words>
  <Application>Microsoft Office PowerPoint</Application>
  <PresentationFormat>شاشة عريضة</PresentationFormat>
  <Paragraphs>24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القمسمة (تكوين مجموعات متساوية)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51</cp:revision>
  <dcterms:created xsi:type="dcterms:W3CDTF">2020-05-02T02:36:07Z</dcterms:created>
  <dcterms:modified xsi:type="dcterms:W3CDTF">2020-05-28T05:40:31Z</dcterms:modified>
</cp:coreProperties>
</file>