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61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 fontScale="90000"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التعرف على </a:t>
            </a:r>
            <a:r>
              <a:rPr lang="ar-SA" sz="6000">
                <a:solidFill>
                  <a:srgbClr val="FF0000"/>
                </a:solidFill>
              </a:rPr>
              <a:t>الكسور والموازنة </a:t>
            </a:r>
            <a:r>
              <a:rPr lang="ar-SA" sz="6000" dirty="0">
                <a:solidFill>
                  <a:srgbClr val="FF0000"/>
                </a:solidFill>
              </a:rPr>
              <a:t>بينها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3030792" y="-58994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 rot="20524492">
            <a:off x="6184491" y="1600931"/>
            <a:ext cx="5864942" cy="95864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1- أن تتعرف على الكسر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سحابة 6">
            <a:extLst>
              <a:ext uri="{FF2B5EF4-FFF2-40B4-BE49-F238E27FC236}">
                <a16:creationId xmlns:a16="http://schemas.microsoft.com/office/drawing/2014/main" id="{6150BACB-9766-4F40-9382-A66BA3627599}"/>
              </a:ext>
            </a:extLst>
          </p:cNvPr>
          <p:cNvSpPr/>
          <p:nvPr/>
        </p:nvSpPr>
        <p:spPr>
          <a:xfrm>
            <a:off x="2610464" y="3171635"/>
            <a:ext cx="6091085" cy="1594287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ar-S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2- أن تكتب الكسر بالشكل الصحيح</a:t>
            </a: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188542" y="191729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 err="1">
                <a:ln/>
                <a:solidFill>
                  <a:schemeClr val="accent4"/>
                </a:solidFill>
              </a:rPr>
              <a:t>مانرجو</a:t>
            </a:r>
            <a:r>
              <a:rPr lang="ar-SA" sz="3600" b="1" dirty="0">
                <a:ln/>
                <a:solidFill>
                  <a:schemeClr val="accent4"/>
                </a:solidFill>
              </a:rPr>
              <a:t>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  <p:sp>
        <p:nvSpPr>
          <p:cNvPr id="10" name="سحابة 9">
            <a:extLst>
              <a:ext uri="{FF2B5EF4-FFF2-40B4-BE49-F238E27FC236}">
                <a16:creationId xmlns:a16="http://schemas.microsoft.com/office/drawing/2014/main" id="{9BFC73C8-4CD6-4E80-8A9C-DFE123419BE2}"/>
              </a:ext>
            </a:extLst>
          </p:cNvPr>
          <p:cNvSpPr/>
          <p:nvPr/>
        </p:nvSpPr>
        <p:spPr>
          <a:xfrm rot="20806431">
            <a:off x="-954754" y="2535210"/>
            <a:ext cx="5864942" cy="136121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3- أن توازن بين الكسور ذات المقام الموحد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">
            <a:extLst>
              <a:ext uri="{FF2B5EF4-FFF2-40B4-BE49-F238E27FC236}">
                <a16:creationId xmlns:a16="http://schemas.microsoft.com/office/drawing/2014/main" id="{48B2C414-4BE3-4366-B7A2-458A3BE3B056}"/>
              </a:ext>
            </a:extLst>
          </p:cNvPr>
          <p:cNvSpPr/>
          <p:nvPr/>
        </p:nvSpPr>
        <p:spPr>
          <a:xfrm>
            <a:off x="530942" y="0"/>
            <a:ext cx="11661058" cy="128311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معنى الكسر</a:t>
            </a:r>
            <a:endParaRPr lang="ar-SA" dirty="0"/>
          </a:p>
        </p:txBody>
      </p:sp>
      <p:sp>
        <p:nvSpPr>
          <p:cNvPr id="7" name="مثلث قائم الزاوية 6">
            <a:extLst>
              <a:ext uri="{FF2B5EF4-FFF2-40B4-BE49-F238E27FC236}">
                <a16:creationId xmlns:a16="http://schemas.microsoft.com/office/drawing/2014/main" id="{E515B56F-06F9-4893-BA47-69536B5D74F9}"/>
              </a:ext>
            </a:extLst>
          </p:cNvPr>
          <p:cNvSpPr/>
          <p:nvPr/>
        </p:nvSpPr>
        <p:spPr>
          <a:xfrm>
            <a:off x="7350191" y="2152419"/>
            <a:ext cx="1474839" cy="1283110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ثلث قائم الزاوية 35">
            <a:extLst>
              <a:ext uri="{FF2B5EF4-FFF2-40B4-BE49-F238E27FC236}">
                <a16:creationId xmlns:a16="http://schemas.microsoft.com/office/drawing/2014/main" id="{019A8D63-A957-4CD3-8FF0-38588247265F}"/>
              </a:ext>
            </a:extLst>
          </p:cNvPr>
          <p:cNvSpPr/>
          <p:nvPr/>
        </p:nvSpPr>
        <p:spPr>
          <a:xfrm>
            <a:off x="8825030" y="2165478"/>
            <a:ext cx="1474839" cy="1283110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ثلث قائم الزاوية 36">
            <a:extLst>
              <a:ext uri="{FF2B5EF4-FFF2-40B4-BE49-F238E27FC236}">
                <a16:creationId xmlns:a16="http://schemas.microsoft.com/office/drawing/2014/main" id="{F5DFEE7F-2E90-4D2D-94C4-57E1693A75AE}"/>
              </a:ext>
            </a:extLst>
          </p:cNvPr>
          <p:cNvSpPr/>
          <p:nvPr/>
        </p:nvSpPr>
        <p:spPr>
          <a:xfrm rot="10800000">
            <a:off x="7350192" y="2139360"/>
            <a:ext cx="1474840" cy="1283110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ثلث قائم الزاوية 37">
            <a:extLst>
              <a:ext uri="{FF2B5EF4-FFF2-40B4-BE49-F238E27FC236}">
                <a16:creationId xmlns:a16="http://schemas.microsoft.com/office/drawing/2014/main" id="{257ADF3A-58D2-4B0F-85B0-A0E7AA171DA9}"/>
              </a:ext>
            </a:extLst>
          </p:cNvPr>
          <p:cNvSpPr/>
          <p:nvPr/>
        </p:nvSpPr>
        <p:spPr>
          <a:xfrm rot="10800000">
            <a:off x="8825034" y="2145890"/>
            <a:ext cx="1474839" cy="1283110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1E695D3-0173-4245-A699-FBF29DB6F778}"/>
              </a:ext>
            </a:extLst>
          </p:cNvPr>
          <p:cNvSpPr txBox="1"/>
          <p:nvPr/>
        </p:nvSpPr>
        <p:spPr>
          <a:xfrm>
            <a:off x="936527" y="1504336"/>
            <a:ext cx="542494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سقطت من يد خالد قطعة رخام فانقسمت إلى 4 أقسام</a:t>
            </a:r>
            <a:endParaRPr lang="ar-SA" dirty="0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0267A28-2500-4006-9C8F-3A272B737DB5}"/>
              </a:ext>
            </a:extLst>
          </p:cNvPr>
          <p:cNvSpPr txBox="1"/>
          <p:nvPr/>
        </p:nvSpPr>
        <p:spPr>
          <a:xfrm>
            <a:off x="936527" y="3155570"/>
            <a:ext cx="542494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أضاع منها واحدة</a:t>
            </a:r>
            <a:endParaRPr lang="ar-SA" dirty="0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B337A29-AAB3-4BA9-9678-C1646736E32B}"/>
              </a:ext>
            </a:extLst>
          </p:cNvPr>
          <p:cNvSpPr txBox="1"/>
          <p:nvPr/>
        </p:nvSpPr>
        <p:spPr>
          <a:xfrm>
            <a:off x="1029933" y="4133880"/>
            <a:ext cx="542494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كيف نكتب الضائع بصيغة عددية؟</a:t>
            </a:r>
            <a:endParaRPr lang="ar-SA" dirty="0"/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99FEBC7B-D3DA-4FBF-9ECA-74933FA9CBD2}"/>
              </a:ext>
            </a:extLst>
          </p:cNvPr>
          <p:cNvCxnSpPr/>
          <p:nvPr/>
        </p:nvCxnSpPr>
        <p:spPr>
          <a:xfrm flipH="1">
            <a:off x="7350192" y="5355415"/>
            <a:ext cx="1587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F1F0455-DBC9-4607-B265-84306D2A3FDA}"/>
              </a:ext>
            </a:extLst>
          </p:cNvPr>
          <p:cNvSpPr txBox="1"/>
          <p:nvPr/>
        </p:nvSpPr>
        <p:spPr>
          <a:xfrm>
            <a:off x="7855775" y="5607899"/>
            <a:ext cx="62454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/>
              <a:t>4</a:t>
            </a:r>
            <a:endParaRPr lang="ar-SA" dirty="0"/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248925DB-2E03-4D6B-A3D3-1FB3C7ED405E}"/>
              </a:ext>
            </a:extLst>
          </p:cNvPr>
          <p:cNvSpPr txBox="1"/>
          <p:nvPr/>
        </p:nvSpPr>
        <p:spPr>
          <a:xfrm>
            <a:off x="7855775" y="4426267"/>
            <a:ext cx="62454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/>
              <a:t>1</a:t>
            </a:r>
            <a:endParaRPr lang="ar-SA" dirty="0"/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1BB5DFDF-258A-4AB5-9F9A-01E9FA4BAE78}"/>
              </a:ext>
            </a:extLst>
          </p:cNvPr>
          <p:cNvSpPr txBox="1"/>
          <p:nvPr/>
        </p:nvSpPr>
        <p:spPr>
          <a:xfrm>
            <a:off x="4837471" y="5607899"/>
            <a:ext cx="2148548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/>
              <a:t>المقام</a:t>
            </a:r>
            <a:endParaRPr lang="ar-SA" dirty="0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D6680C6D-E314-44C8-A83B-E01C96C30CEF}"/>
              </a:ext>
            </a:extLst>
          </p:cNvPr>
          <p:cNvSpPr txBox="1"/>
          <p:nvPr/>
        </p:nvSpPr>
        <p:spPr>
          <a:xfrm>
            <a:off x="8937523" y="4426267"/>
            <a:ext cx="2148548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/>
              <a:t>البسط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09519 -0.187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9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00964 0.0849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423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01484 0.072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361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02825 -0.0935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8" grpId="2" animBg="1"/>
      <p:bldP spid="38" grpId="3" animBg="1"/>
      <p:bldP spid="38" grpId="4" animBg="1"/>
      <p:bldP spid="8" grpId="0" animBg="1"/>
      <p:bldP spid="42" grpId="0" animBg="1"/>
      <p:bldP spid="43" grpId="0" animBg="1"/>
      <p:bldP spid="11" grpId="0" animBg="1"/>
      <p:bldP spid="48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>
            <a:extLst>
              <a:ext uri="{FF2B5EF4-FFF2-40B4-BE49-F238E27FC236}">
                <a16:creationId xmlns:a16="http://schemas.microsoft.com/office/drawing/2014/main" id="{F399A9EA-B6B6-4FB5-8FE6-04A07C47C4FA}"/>
              </a:ext>
            </a:extLst>
          </p:cNvPr>
          <p:cNvSpPr/>
          <p:nvPr/>
        </p:nvSpPr>
        <p:spPr>
          <a:xfrm>
            <a:off x="1460093" y="7514"/>
            <a:ext cx="9851922" cy="1268361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الموازنة بين الكسور ذات المقام الموحد</a:t>
            </a:r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0A3FF2B-4B02-475D-826F-44978B20C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2" b="98480" l="0" r="993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3254" y="1816680"/>
            <a:ext cx="1719845" cy="174638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9A081F-B205-4230-914B-22D40ADF8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8" b="97734" l="151" r="9939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9393" y="1696886"/>
            <a:ext cx="1991975" cy="1985975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70ED0975-C305-4B8A-B712-F6C2FB7CEB23}"/>
              </a:ext>
            </a:extLst>
          </p:cNvPr>
          <p:cNvCxnSpPr/>
          <p:nvPr/>
        </p:nvCxnSpPr>
        <p:spPr>
          <a:xfrm flipH="1">
            <a:off x="7576155" y="4837470"/>
            <a:ext cx="9869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6D13944-5A1F-4F07-A720-271D6321CD61}"/>
              </a:ext>
            </a:extLst>
          </p:cNvPr>
          <p:cNvSpPr/>
          <p:nvPr/>
        </p:nvSpPr>
        <p:spPr>
          <a:xfrm>
            <a:off x="7772400" y="3905297"/>
            <a:ext cx="559496" cy="6844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3</a:t>
            </a:r>
            <a:endParaRPr lang="ar-SA" dirty="0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2159703E-E936-42DF-9BF9-2F4172011AED}"/>
              </a:ext>
            </a:extLst>
          </p:cNvPr>
          <p:cNvSpPr/>
          <p:nvPr/>
        </p:nvSpPr>
        <p:spPr>
          <a:xfrm>
            <a:off x="7772400" y="5082324"/>
            <a:ext cx="559496" cy="6844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4</a:t>
            </a:r>
            <a:endParaRPr lang="ar-SA" dirty="0"/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633F02E2-061F-470D-8D89-BB535005FCDB}"/>
              </a:ext>
            </a:extLst>
          </p:cNvPr>
          <p:cNvCxnSpPr/>
          <p:nvPr/>
        </p:nvCxnSpPr>
        <p:spPr>
          <a:xfrm flipH="1">
            <a:off x="4291908" y="4837470"/>
            <a:ext cx="9869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FF8AF524-99F0-42C6-A426-767546A24EE3}"/>
              </a:ext>
            </a:extLst>
          </p:cNvPr>
          <p:cNvSpPr/>
          <p:nvPr/>
        </p:nvSpPr>
        <p:spPr>
          <a:xfrm>
            <a:off x="4505632" y="3992275"/>
            <a:ext cx="559496" cy="6844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1</a:t>
            </a:r>
            <a:endParaRPr lang="ar-SA" dirty="0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518E502F-56F2-4EE7-B76F-BF98CA53F8F7}"/>
              </a:ext>
            </a:extLst>
          </p:cNvPr>
          <p:cNvSpPr/>
          <p:nvPr/>
        </p:nvSpPr>
        <p:spPr>
          <a:xfrm>
            <a:off x="4505632" y="4986152"/>
            <a:ext cx="559496" cy="6844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4</a:t>
            </a:r>
            <a:endParaRPr lang="ar-SA" dirty="0"/>
          </a:p>
        </p:txBody>
      </p:sp>
      <p:sp>
        <p:nvSpPr>
          <p:cNvPr id="21" name="إطار 20">
            <a:extLst>
              <a:ext uri="{FF2B5EF4-FFF2-40B4-BE49-F238E27FC236}">
                <a16:creationId xmlns:a16="http://schemas.microsoft.com/office/drawing/2014/main" id="{05CE4B64-F19D-4422-8FDD-E1E1AF9AF6B5}"/>
              </a:ext>
            </a:extLst>
          </p:cNvPr>
          <p:cNvSpPr/>
          <p:nvPr/>
        </p:nvSpPr>
        <p:spPr>
          <a:xfrm>
            <a:off x="4055806" y="3711747"/>
            <a:ext cx="4807975" cy="1063315"/>
          </a:xfrm>
          <a:prstGeom prst="frame">
            <a:avLst/>
          </a:prstGeom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11FBC9A-AE27-4436-990C-5A07F77D7490}"/>
              </a:ext>
            </a:extLst>
          </p:cNvPr>
          <p:cNvSpPr txBox="1"/>
          <p:nvPr/>
        </p:nvSpPr>
        <p:spPr>
          <a:xfrm>
            <a:off x="5928854" y="3759399"/>
            <a:ext cx="914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/>
              <a:t>&gt;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5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264</TotalTime>
  <Words>75</Words>
  <Application>Microsoft Office PowerPoint</Application>
  <PresentationFormat>شاشة عريضة</PresentationFormat>
  <Paragraphs>21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التعرف على الكسور والموازنة بينها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35</cp:revision>
  <dcterms:created xsi:type="dcterms:W3CDTF">2020-05-02T02:36:07Z</dcterms:created>
  <dcterms:modified xsi:type="dcterms:W3CDTF">2020-05-28T17:05:08Z</dcterms:modified>
</cp:coreProperties>
</file>