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BE7D49-EB8C-432C-A193-03CFB59DD6FB}" type="datetimeFigureOut">
              <a:rPr lang="ar-SA" smtClean="0"/>
              <a:t>05/10/41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2436C2-B7B0-4F62-98D7-3011D7B7AE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0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436C2-B7B0-4F62-98D7-3011D7B7AE4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122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wikipedia.org/wiki/%D8%B5%D9%86%D8%A7%D8%B9%D8%A9_%D8%A7%D9%84%D8%B7%D8%A7%D9%82%D8%A9_%D8%A7%D9%84%D9%83%D9%87%D8%B1%D8%A8%D8%A7%D8%A6%D9%8A%D8%A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emenscience.net/?p=1739" TargetMode="External"/><Relationship Id="rId13" Type="http://schemas.openxmlformats.org/officeDocument/2006/relationships/hyperlink" Target="http://www.germanparts.ae/mercedes-benz-batteries/191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wdoo3.com/%D9%85%D9%83%D9%88%D9%86%D8%A7%D8%AA_%D9%85%D9%88%D9%84%D8%AF_%D8%A7%D9%84%D9%83%D9%87%D8%B1%D8%A8%D8%A7%D8%A1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g"/><Relationship Id="rId10" Type="http://schemas.openxmlformats.org/officeDocument/2006/relationships/hyperlink" Target="https://pixabay.com/en/battery-voltage-source-energy-307256/" TargetMode="External"/><Relationship Id="rId4" Type="http://schemas.openxmlformats.org/officeDocument/2006/relationships/hyperlink" Target="https://alwatannews.tn/article/6944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hyperlink" Target="http://www.allwhitebackground.com/refrigerato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academy.hsoub.com/design/graphic/photoshop/%D8%AA%D8%B5%D9%85%D9%8A%D9%85-%D8%AC%D9%87%D8%A7%D8%B2-%D8%AA%D9%84%D9%81%D8%A7%D8%B2-%D8%B9%D8%B5%D8%B1%D9%8A-%D8%A8%D8%A7%D8%B3%D8%AA%D8%AE%D8%AF%D8%A7%D9%85-%D9%81%D9%88%D8%AA%D9%88%D8%B4%D9%88%D8%A8-r57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www.elryan.com/ar/sayona-4179-juicer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lumenlearning.com/boundless-physics/chapter/electricity-in-the-world/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tmsr.com/news/204/326387/%D9%83%D9%8A%D9%81-%D8%AA%D8%B1%D8%B4%D8%AF-%D8%A7%D8%B3%D8%AA%D9%87%D9%84%D8%A7%D9%83%D9%83-%D9%85%D9%86-%D8%A7%D9%84%D9%83%D9%87%D8%B1%D8%A8%D8%A7%D8%A1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arabic.alibaba.com/product-detail/russia-2p-electrical-socket-outlet-22960375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995225"/>
            <a:ext cx="3761405" cy="223676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العُلوم</a:t>
            </a:r>
            <a:b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الخامسة: </a:t>
            </a:r>
            <a:b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الكَهرَباءُ والمِغناطيسيّةُ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68"/>
            <a:ext cx="8229600" cy="925269"/>
          </a:xfrm>
        </p:spPr>
        <p:txBody>
          <a:bodyPr>
            <a:no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الكهرباء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الدرس: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أهميّةُ الكهرباءِ والوقايةُ منها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ستكون عزيزي التلميذ في نهاية الدرس قادراً على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تُميِّزَ بينَ الأجهزةِ الكهربائيّةِ.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تَلتزمَ طرقَ الوقايةِ منها.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37F1FF3-EAD9-4FC4-B7A6-5A675E815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93366" y="3137095"/>
            <a:ext cx="3629465" cy="3334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الأجهزةُ الكهربائيّةُ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أجهزةٌ مولِّدةٌ.</a:t>
            </a:r>
          </a:p>
          <a:p>
            <a:pPr marL="0" indent="0" algn="r" rtl="1">
              <a:buNone/>
            </a:pP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9438FE-4C99-496A-8B1C-F5B9A0BDB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1858" y="2257688"/>
            <a:ext cx="2579715" cy="1605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16EE3-D0A8-40DB-92F0-7B1E0CD28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58402" y="2257688"/>
            <a:ext cx="2903456" cy="161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374A68-EE0F-49AC-AE97-D86B801E4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9813" y="2257688"/>
            <a:ext cx="2255976" cy="161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D4DB249-44E4-46F6-9E4C-3F9A5E82F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580611" y="4306741"/>
            <a:ext cx="993260" cy="198651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4E081A0-635F-4648-AAA9-8C7FB11C0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304524" y="4460257"/>
            <a:ext cx="1693633" cy="150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الأجهزةُ الكهربائيّةُ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أجهزةٌ مُستهلِكةٌ.</a:t>
            </a:r>
          </a:p>
          <a:p>
            <a:pPr marL="0" lvl="0" indent="0" algn="r" rtl="1">
              <a:buNone/>
            </a:pP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1">
              <a:buNone/>
            </a:pP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058517-4333-4E25-BDD6-989A91526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555" t="9227" r="17147" b="7545"/>
          <a:stretch/>
        </p:blipFill>
        <p:spPr>
          <a:xfrm>
            <a:off x="4381214" y="2251004"/>
            <a:ext cx="2604268" cy="201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79505C-EC96-4988-89D6-9A790B5EB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12805" y="2128683"/>
            <a:ext cx="1891425" cy="240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1F00906-112A-4EA1-8751-8655422DF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38158" y="4532369"/>
            <a:ext cx="2101614" cy="180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10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أخطارُ الكهرباءِ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296"/>
            <a:ext cx="8229600" cy="5275066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أعبثُ بمآخذِ الأجهزةِ الكهربائيّةِ.</a:t>
            </a: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أعبثُ بأسلاكِ التوصيلِ الكهربائيّةِ.</a:t>
            </a:r>
          </a:p>
          <a:p>
            <a:pPr marL="0" indent="0" algn="r" rtl="1">
              <a:buNone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أقتربُ عندما أرى الإشارةَ، لأنه خَطِرٌ.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BA634E-9DFB-4A78-89C4-C0B789900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8806" y="1417638"/>
            <a:ext cx="1932223" cy="164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5F5E40-8D6B-43F5-85A8-8919070AA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8806" y="3059388"/>
            <a:ext cx="2491008" cy="1210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2DB6134-2B8E-4240-9DD9-0E5AAAB2C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10819" y="4929052"/>
            <a:ext cx="1542192" cy="13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109</TotalTime>
  <Words>76</Words>
  <Application>Microsoft Office PowerPoint</Application>
  <PresentationFormat>عرض على الشاشة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Wingdings</vt:lpstr>
      <vt:lpstr>school</vt:lpstr>
      <vt:lpstr> العُلوم  الوحدة الخامسة:  الكَهرَباءُ والمِغناطيسيّةُ</vt:lpstr>
      <vt:lpstr>الفصل الأول: الكهرباء عنوان الدرس: أهميّةُ الكهرباءِ والوقايةُ منها</vt:lpstr>
      <vt:lpstr>الأجهزةُ الكهربائيّةُ</vt:lpstr>
      <vt:lpstr>الأجهزةُ الكهربائيّةُ</vt:lpstr>
      <vt:lpstr>أخطارُ الكهرباءِ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13</cp:revision>
  <dcterms:created xsi:type="dcterms:W3CDTF">2020-05-02T02:36:07Z</dcterms:created>
  <dcterms:modified xsi:type="dcterms:W3CDTF">2020-05-26T23:50:47Z</dcterms:modified>
</cp:coreProperties>
</file>