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3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/>
              <a:t>الماء الصالح للشرب وطرائق حمايته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0070C0"/>
                </a:solidFill>
              </a:rPr>
              <a:t>مخرجات التعلم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/>
              <a:t>يتوقع من التلميذ في نهاية الدرس أن:</a:t>
            </a:r>
          </a:p>
          <a:p>
            <a:pPr marL="0" indent="0" algn="r">
              <a:buNone/>
            </a:pPr>
            <a:r>
              <a:rPr lang="ar-SY" dirty="0" smtClean="0"/>
              <a:t>    يستنتج خطر تلوث المياه.  </a:t>
            </a:r>
          </a:p>
          <a:p>
            <a:pPr marL="0" indent="0" algn="r">
              <a:buNone/>
            </a:pPr>
            <a:r>
              <a:rPr lang="en-US" dirty="0" smtClean="0"/>
              <a:t>.</a:t>
            </a:r>
            <a:r>
              <a:rPr lang="ar-SY" dirty="0" smtClean="0"/>
              <a:t>   </a:t>
            </a:r>
            <a:r>
              <a:rPr lang="ar-SY" dirty="0"/>
              <a:t>يذكر صفات الماء الصالح للشرب</a:t>
            </a:r>
          </a:p>
          <a:p>
            <a:pPr marL="0" indent="0" algn="r">
              <a:buNone/>
            </a:pPr>
            <a:r>
              <a:rPr lang="en-US" dirty="0"/>
              <a:t>.</a:t>
            </a:r>
            <a:r>
              <a:rPr lang="ar-SY" dirty="0"/>
              <a:t>   يعدد مصادر المياه</a:t>
            </a:r>
          </a:p>
          <a:p>
            <a:pPr marL="0" indent="0" algn="r">
              <a:buNone/>
            </a:pPr>
            <a:r>
              <a:rPr lang="ar-SY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أحمد زكور\Desktop\بحير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039660"/>
            <a:ext cx="3513550" cy="29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أحمد زكور\Desktop\بح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82" y="1039661"/>
            <a:ext cx="2424569" cy="29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أحمد زكور\Desktop\نه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65" y="1039661"/>
            <a:ext cx="1847850" cy="29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أحمد زكور\Desktop\نب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12" y="4221271"/>
            <a:ext cx="3858017" cy="20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0070C0"/>
                </a:solidFill>
              </a:rPr>
              <a:t>مصادر المياه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23" y="1417638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 smtClean="0"/>
              <a:t>تقسم مصادر المياه إلى:</a:t>
            </a:r>
          </a:p>
          <a:p>
            <a:pPr marL="0" indent="0" algn="r">
              <a:buNone/>
            </a:pPr>
            <a:r>
              <a:rPr lang="ar-SY" dirty="0" smtClean="0"/>
              <a:t>مياه سطحية ( بحار- بحيرات – أنهار)</a:t>
            </a:r>
          </a:p>
          <a:p>
            <a:pPr marL="0" indent="0" algn="r">
              <a:buNone/>
            </a:pPr>
            <a:r>
              <a:rPr lang="ar-SY" dirty="0" smtClean="0"/>
              <a:t>مياه جوفية ( ينابيع – آبار)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05397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أحمد زكور\Desktop\ماء صالح للشرب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60" y="3877563"/>
            <a:ext cx="2424179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أحمد زكور\Desktop\طفل يشرب الماء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48" y="3865036"/>
            <a:ext cx="2459538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أحمد زكور\Desktop\imaglhx wht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60" y="1417638"/>
            <a:ext cx="2762250" cy="192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أحمد زكور\Desktop\غسل فواكه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13" y="1417638"/>
            <a:ext cx="2367484" cy="20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" y="1417638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 smtClean="0"/>
              <a:t>الماء الصالح للشرب لا لون له ولا طعم ولا رائحة وغير ملوث.</a:t>
            </a:r>
          </a:p>
          <a:p>
            <a:pPr marL="0" indent="0" algn="r">
              <a:buNone/>
            </a:pPr>
            <a:r>
              <a:rPr lang="ar-SY" dirty="0" smtClean="0"/>
              <a:t>الماء ضروري لبناء أجسامنا ولاستخداماتنا اليومية.</a:t>
            </a:r>
          </a:p>
        </p:txBody>
      </p:sp>
    </p:spTree>
    <p:extLst>
      <p:ext uri="{BB962C8B-B14F-4D97-AF65-F5344CB8AC3E}">
        <p14:creationId xmlns:p14="http://schemas.microsoft.com/office/powerpoint/2010/main" val="405764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" y="1417638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endParaRPr lang="ar-SY" dirty="0" smtClean="0"/>
          </a:p>
        </p:txBody>
      </p:sp>
      <p:pic>
        <p:nvPicPr>
          <p:cNvPr id="1026" name="Picture 2" descr="C:\Users\أحمد زكور\Desktop\ملوثات البحا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58" y="1417638"/>
            <a:ext cx="2392471" cy="18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أحمد زكور\Desktop\تنزيل.jpgقلة طعمة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39" y="1457956"/>
            <a:ext cx="2485698" cy="18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2800871" y="3983276"/>
            <a:ext cx="4308953" cy="17661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من ملوثات الماء: النفايات الصناعية ومياه الصرف الصحي والنفايات الصلبة</a:t>
            </a:r>
            <a:endParaRPr lang="ar-SY" sz="2800" dirty="0"/>
          </a:p>
        </p:txBody>
      </p:sp>
      <p:pic>
        <p:nvPicPr>
          <p:cNvPr id="5" name="Picture 2" descr="C:\Users\أحمد زكور\Desktop\تلوثات البحا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7956"/>
            <a:ext cx="2649973" cy="17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16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التقويم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" y="1417638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 smtClean="0"/>
              <a:t>ضع خطاً تحت الإجابة الصحيحة </a:t>
            </a:r>
          </a:p>
          <a:p>
            <a:pPr marL="0" indent="0" algn="r">
              <a:buNone/>
            </a:pPr>
            <a:r>
              <a:rPr lang="ar-SY" dirty="0" smtClean="0"/>
              <a:t>من مصادر المياه: بركة السباحة – البئر – صنبور الماء</a:t>
            </a:r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dirty="0" smtClean="0"/>
              <a:t>الماء العذب الصالح للشرب موجود في: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    البحر  -  النهر  -  النبع</a:t>
            </a:r>
          </a:p>
        </p:txBody>
      </p:sp>
    </p:spTree>
    <p:extLst>
      <p:ext uri="{BB962C8B-B14F-4D97-AF65-F5344CB8AC3E}">
        <p14:creationId xmlns:p14="http://schemas.microsoft.com/office/powerpoint/2010/main" val="329011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151</TotalTime>
  <Words>115</Words>
  <Application>Microsoft Office PowerPoint</Application>
  <PresentationFormat>عرض على الشاشة (3:4)‏</PresentationFormat>
  <Paragraphs>20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school</vt:lpstr>
      <vt:lpstr>الماء الصالح للشرب وطرائق حمايته</vt:lpstr>
      <vt:lpstr>مخرجات التعلم</vt:lpstr>
      <vt:lpstr>عرض تقديمي في PowerPoint</vt:lpstr>
      <vt:lpstr>مصادر المياه</vt:lpstr>
      <vt:lpstr>عرض تقديمي في PowerPoint</vt:lpstr>
      <vt:lpstr>عرض تقديمي في PowerPoint</vt:lpstr>
      <vt:lpstr>عرض تقديمي في PowerPoint</vt:lpstr>
      <vt:lpstr>التقويم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16</cp:revision>
  <dcterms:created xsi:type="dcterms:W3CDTF">2020-05-02T02:36:07Z</dcterms:created>
  <dcterms:modified xsi:type="dcterms:W3CDTF">2020-05-10T11:01:56Z</dcterms:modified>
</cp:coreProperties>
</file>