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696" r:id="rId2"/>
    <p:sldMasterId id="2147483708" r:id="rId3"/>
    <p:sldMasterId id="2147483720" r:id="rId4"/>
  </p:sldMasterIdLst>
  <p:sldIdLst>
    <p:sldId id="256" r:id="rId5"/>
    <p:sldId id="257" r:id="rId6"/>
    <p:sldId id="259" r:id="rId7"/>
    <p:sldId id="261" r:id="rId8"/>
    <p:sldId id="258" r:id="rId9"/>
    <p:sldId id="263" r:id="rId10"/>
    <p:sldId id="262" r:id="rId11"/>
    <p:sldId id="264" r:id="rId12"/>
    <p:sldId id="260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484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797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013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766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314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349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597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837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0774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7678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4619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037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5473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1490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5158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3353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1175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840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1667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5821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5803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8575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2389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6929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5244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0390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0946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665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5770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8125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9113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6670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235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3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573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069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3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2.jp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7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A" b="1" dirty="0">
                <a:solidFill>
                  <a:schemeClr val="accent6"/>
                </a:solidFill>
                <a:latin typeface="Sakkal Majalla" pitchFamily="2" charset="-78"/>
                <a:cs typeface="Sakkal Majalla" pitchFamily="2" charset="-78"/>
              </a:rPr>
              <a:t>الصف : </a:t>
            </a:r>
            <a:r>
              <a:rPr lang="ar-SA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الأول</a:t>
            </a:r>
            <a:br>
              <a:rPr lang="ar-SA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b="1" dirty="0">
                <a:solidFill>
                  <a:schemeClr val="accent6"/>
                </a:solidFill>
                <a:latin typeface="Sakkal Majalla" pitchFamily="2" charset="-78"/>
                <a:cs typeface="Sakkal Majalla" pitchFamily="2" charset="-78"/>
              </a:rPr>
              <a:t>المادة: </a:t>
            </a:r>
            <a:r>
              <a:rPr lang="ar-SA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حساب</a:t>
            </a:r>
            <a:br>
              <a:rPr lang="ar-SA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b="1" dirty="0">
                <a:solidFill>
                  <a:schemeClr val="accent6"/>
                </a:solidFill>
                <a:latin typeface="Sakkal Majalla" pitchFamily="2" charset="-78"/>
                <a:cs typeface="Sakkal Majalla" pitchFamily="2" charset="-78"/>
              </a:rPr>
              <a:t>الدرس: </a:t>
            </a:r>
            <a:r>
              <a:rPr lang="ar-SA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المجسمات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ar-SA" b="1" dirty="0">
                <a:solidFill>
                  <a:schemeClr val="accent6"/>
                </a:solidFill>
                <a:latin typeface="Sakkal Majalla" pitchFamily="2" charset="-78"/>
                <a:cs typeface="Sakkal Majalla" pitchFamily="2" charset="-78"/>
              </a:rPr>
              <a:t>المجسمات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460" y="436098"/>
            <a:ext cx="4983480" cy="221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07" y="2649320"/>
            <a:ext cx="5753686" cy="2087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169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7882"/>
          </a:xfrm>
        </p:spPr>
        <p:txBody>
          <a:bodyPr/>
          <a:lstStyle/>
          <a:p>
            <a:r>
              <a:rPr lang="ar-SA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ضع دائرة حول المجسم المشابه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5565072" y="1112521"/>
            <a:ext cx="1443873" cy="79614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Picture 8" descr="C:\Users\jamal\Desktop\تصوير الدروس\المجسمات-1\Screenshots\Screenshot_٢٠٢٠-٠٥-٠٤-١٣-٢١-٠٢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458" y="1349930"/>
            <a:ext cx="480799" cy="48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xfrm>
            <a:off x="5565072" y="2164468"/>
            <a:ext cx="1443873" cy="6926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dirty="0"/>
          </a:p>
        </p:txBody>
      </p:sp>
      <p:pic>
        <p:nvPicPr>
          <p:cNvPr id="8" name="Picture 11" descr="C:\Users\jamal\Desktop\تصوير الدروس\المجسمات-1\Screenshots\Screenshot_٢٠٢٠-٠٥-٠٤-١٣-٢٧-٠٨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244" y="2269538"/>
            <a:ext cx="685225" cy="55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ستطيل مستدير الزوايا 8"/>
          <p:cNvSpPr/>
          <p:nvPr/>
        </p:nvSpPr>
        <p:spPr>
          <a:xfrm>
            <a:off x="5565072" y="3013915"/>
            <a:ext cx="1443874" cy="8539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Picture 12" descr="C:\Users\jamal\Desktop\تصوير الدروس\المجسمات-1\Screenshots\Screenshot_٢٠٢٠-٠٥-٠٣-٢٣-٢٩-١١-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592" y="3144873"/>
            <a:ext cx="516453" cy="55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مستدير الزوايا 10"/>
          <p:cNvSpPr/>
          <p:nvPr/>
        </p:nvSpPr>
        <p:spPr>
          <a:xfrm>
            <a:off x="5485095" y="4022711"/>
            <a:ext cx="1580213" cy="79258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Picture 13" descr="C:\Users\jamal\Desktop\تصوير الدروس\المجسمات-1\Screenshots\Screenshot_٢٠٢٠-٠٥-٠٤-١٣-٢٠-٠٣-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954" y="4054647"/>
            <a:ext cx="690108" cy="64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C:\Users\jamal\Desktop\تصوير الدروس\المجسمات-1\Screenshot_٢٠٢٠-٠٥-٠٤-١٤-٠٢-٤٤-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35543" y="1063671"/>
            <a:ext cx="454975" cy="66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jamal\Desktop\تصوير الدروس\المجسمات-1\Screenshot_٢٠٢٠-٠٥-٠٤-١٣-٥٦-٤٢-1-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103" y="1137808"/>
            <a:ext cx="511755" cy="49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jamal\Desktop\تصوير الدروس\المجسمات-1\Screenshot_٢٠٢٠-٠٥-٠٤-١٨-٠٨-٤٥-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92" y="1193474"/>
            <a:ext cx="484878" cy="46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 descr="C:\Users\jamal\Desktop\تصوير الدروس\المجسمات-1\Screenshot_٢٠٢٠-٠٥-٠٤-١٣-٥٨-٣٠-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73" y="1173237"/>
            <a:ext cx="620568" cy="57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jamal\Desktop\تصوير الدروس\المجسمات-1\Screenshot_٢٠٢٠-٠٥-٠٤-١٨-١٩-٠٤-1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508" y="2238861"/>
            <a:ext cx="511405" cy="49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jamal\Desktop\تصوير الدروس\المجسمات-1\Screenshot_٢٠٢٠-٠٥-٠٤-١٨-١١-٥٥-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308" y="2149481"/>
            <a:ext cx="511756" cy="53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jamal\Desktop\تصوير الدروس\المجسمات-1\Screenshot_٢٠٢٠-٠٥-٠٤-١٨-١٣-٥١-1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374" y="2099952"/>
            <a:ext cx="428151" cy="49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jamal\Desktop\تصوير الدروس\المجسمات-1\Screenshots\Screenshot_٢٠٢٠-٠٥-٠٤-١٣-١٤-٥٣-1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68" y="2102949"/>
            <a:ext cx="703917" cy="49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C:\Users\jamal\Desktop\تصوير الدروس\المجسمات-1\Screenshots\Screenshot_٢٠٢٠-٠٥-٠٤-١٣-٢٥-١٨-1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508" y="3139958"/>
            <a:ext cx="480992" cy="64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C:\Users\jamal\Desktop\تصوير الدروس\المجسمات-1\Screenshots\Screenshot_٢٠٢٠-٠٥-٠٤-١٣-١٦-١١-1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103" y="3138337"/>
            <a:ext cx="458711" cy="48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jamal\Desktop\تصوير الدروس\المجسمات-1\Screenshots\Screenshot_٢٠٢٠-٠٥-٠٤-١٣-١٢-٣٠-1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657" y="2921984"/>
            <a:ext cx="418274" cy="69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jamal\Desktop\تصوير الدروس\المجسمات-1\Screenshot_٢٠٢٠-٠٥-٠٤-١٨-١٢-٤٧-1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73" y="3147994"/>
            <a:ext cx="445158" cy="46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jamal\Desktop\تصوير الدروس\المجسمات-1\Screenshots\Screenshot_٢٠٢٠-٠٥-٠٤-١٣-١٩-٠٤-1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508" y="4060762"/>
            <a:ext cx="567624" cy="46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C:\Users\jamal\Desktop\تصوير الدروس\المجسمات-1\Screenshots\Screenshot_٢٠٢٠-٠٥-٠٤-١٣-٢٤-٠٣-1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43276" y="3977171"/>
            <a:ext cx="471788" cy="72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jamal\Desktop\تصوير الدروس\المجسمات-1\Screenshots\Screenshot_٢٠٢٠-٠٥-٠٤-١٣-١٤-١٢-1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27657" y="3856426"/>
            <a:ext cx="514582" cy="87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C:\Users\jamal\Desktop\تصوير الدروس\المجسمات-1\Screenshots\Screenshot_٢٠٢٠-٠٥-٠٤-١٣-١٧-٤٧-1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73" y="4072086"/>
            <a:ext cx="556903" cy="53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010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5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Picture 3" descr="C:\Users\jamal\Desktop\تصوير الدروس\المجسمات-1\صورة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157" y="3372433"/>
            <a:ext cx="1539027" cy="141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شكل بيضاوي 8"/>
          <p:cNvSpPr/>
          <p:nvPr/>
        </p:nvSpPr>
        <p:spPr>
          <a:xfrm>
            <a:off x="1444920" y="1266563"/>
            <a:ext cx="5771806" cy="21058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شكراً لكم</a:t>
            </a:r>
          </a:p>
        </p:txBody>
      </p:sp>
    </p:spTree>
    <p:extLst>
      <p:ext uri="{BB962C8B-B14F-4D97-AF65-F5344CB8AC3E}">
        <p14:creationId xmlns:p14="http://schemas.microsoft.com/office/powerpoint/2010/main" val="4079281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5F1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rmAutofit/>
          </a:bodyPr>
          <a:lstStyle/>
          <a:p>
            <a:pPr algn="ctr"/>
            <a:r>
              <a:rPr lang="ar-SA" sz="44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مخرجات التعلم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2724150" y="1417638"/>
            <a:ext cx="5429250" cy="4792662"/>
          </a:xfrm>
          <a:prstGeom prst="round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>
            <a:normAutofit/>
          </a:bodyPr>
          <a:lstStyle/>
          <a:p>
            <a:pPr marL="0" indent="0" algn="r">
              <a:buNone/>
            </a:pPr>
            <a:r>
              <a:rPr lang="ar-SA" sz="32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- أن يذكر التلميذ معنى المجسم</a:t>
            </a:r>
            <a:br>
              <a:rPr lang="ar-SA" sz="32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sz="32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- أن يميز التلميذ بين المجسمات</a:t>
            </a:r>
          </a:p>
          <a:p>
            <a:pPr marL="0" indent="0" algn="r">
              <a:buNone/>
            </a:pPr>
            <a:r>
              <a:rPr lang="ar-SA" sz="32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- أن يصنف التلميذ المجسمات التي      تتدحرج</a:t>
            </a:r>
          </a:p>
          <a:p>
            <a:pPr marL="0" indent="0" algn="r">
              <a:buNone/>
            </a:pPr>
            <a:r>
              <a:rPr lang="ar-SA" sz="32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- أن يصنف التلميذ المجسمات التي      تنزلق</a:t>
            </a:r>
            <a:br>
              <a:rPr lang="ar-SA" sz="32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sz="32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- أن يذكر التلميذ أمثلة من محيطه       على المجسمات</a:t>
            </a:r>
            <a:endParaRPr lang="en-US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>
                <a:solidFill>
                  <a:schemeClr val="accent6"/>
                </a:solidFill>
                <a:latin typeface="Sakkal Majalla" pitchFamily="2" charset="-78"/>
                <a:cs typeface="Sakkal Majalla" pitchFamily="2" charset="-78"/>
              </a:rPr>
              <a:t>المجسمات</a:t>
            </a:r>
            <a:endParaRPr lang="en-US" dirty="0"/>
          </a:p>
        </p:txBody>
      </p:sp>
      <p:pic>
        <p:nvPicPr>
          <p:cNvPr id="4" name="Picture 3" descr="C:\Users\jamal\Desktop\تصوير الدروس\المجسمات-1\صورة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997" y="1391233"/>
            <a:ext cx="1539027" cy="141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jamal\Desktop\تصوير الدروس\المجسمات-1\صورة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25" y="709279"/>
            <a:ext cx="2192303" cy="114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jamal\Desktop\تصوير الدروس\المجسمات-1\Screenshot_٢٠٢٠-٠٥-٠٣-٢٣-٣٣-٠٦-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252" y="2147630"/>
            <a:ext cx="1653315" cy="180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xfrm>
            <a:off x="574169" y="3051806"/>
            <a:ext cx="2474959" cy="1287463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dirty="0"/>
          </a:p>
        </p:txBody>
      </p:sp>
      <p:pic>
        <p:nvPicPr>
          <p:cNvPr id="8" name="Picture 2" descr="C:\Users\jamal\Desktop\تصوير الدروس\المجسمات-1\Screenshot_٢٠٢٠-٠٥-٠٣-٢٣-٢٩-١١-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604910" y="3290295"/>
            <a:ext cx="1303199" cy="148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jamal\Desktop\تصوير الدروس\المجسمات-1\Screenshot_٢٠٢٠-٠٥-٠٣-٢٣-٢٩-٣٨-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575" y="4779461"/>
            <a:ext cx="1183983" cy="116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167958"/>
            <a:ext cx="8229600" cy="2331402"/>
          </a:xfrm>
        </p:spPr>
        <p:txBody>
          <a:bodyPr>
            <a:normAutofit/>
          </a:bodyPr>
          <a:lstStyle/>
          <a:p>
            <a:br>
              <a:rPr lang="ar-SA" b="1" dirty="0">
                <a:solidFill>
                  <a:schemeClr val="accent6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b="1" dirty="0">
                <a:latin typeface="Sakkal Majalla" pitchFamily="2" charset="-78"/>
                <a:cs typeface="Sakkal Majalla" pitchFamily="2" charset="-78"/>
              </a:rPr>
              <a:t>مكعب</a:t>
            </a:r>
            <a:endParaRPr lang="en-US" dirty="0"/>
          </a:p>
        </p:txBody>
      </p:sp>
      <p:pic>
        <p:nvPicPr>
          <p:cNvPr id="4" name="Content Placeholder 3" descr="C:\Users\jamal\Desktop\تصوير الدروس\المجسمات-1\صورة2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150" y="2991525"/>
            <a:ext cx="1895699" cy="174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133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1080"/>
            <a:ext cx="8229600" cy="1783398"/>
          </a:xfrm>
        </p:spPr>
        <p:txBody>
          <a:bodyPr/>
          <a:lstStyle/>
          <a:p>
            <a:r>
              <a:rPr lang="ar-SA" dirty="0">
                <a:latin typeface="Sakkal Majalla" pitchFamily="2" charset="-78"/>
                <a:cs typeface="Sakkal Majalla" pitchFamily="2" charset="-78"/>
              </a:rPr>
              <a:t>هرم</a:t>
            </a:r>
            <a:endParaRPr lang="en-US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4" name="Content Placeholder 3" descr="C:\Users\jamal\Desktop\تصوير الدروس\المجسمات-1\Screenshot_٢٠٢٠-٠٥-٠٣-٢٣-٣٣-٠٦-1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2637405"/>
            <a:ext cx="2621280" cy="274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229600" cy="1965642"/>
          </a:xfrm>
        </p:spPr>
        <p:txBody>
          <a:bodyPr/>
          <a:lstStyle/>
          <a:p>
            <a:r>
              <a:rPr lang="ar-SA" b="1" dirty="0">
                <a:latin typeface="Sakkal Majalla" pitchFamily="2" charset="-78"/>
                <a:cs typeface="Sakkal Majalla" pitchFamily="2" charset="-78"/>
              </a:rPr>
              <a:t>اسطوانة</a:t>
            </a:r>
            <a:endParaRPr lang="en-US" dirty="0"/>
          </a:p>
        </p:txBody>
      </p:sp>
      <p:pic>
        <p:nvPicPr>
          <p:cNvPr id="4" name="Picture 2" descr="C:\Users\jamal\Desktop\تصوير الدروس\المجسمات-1\صورة1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80835" y="3012258"/>
            <a:ext cx="3467100" cy="253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69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>
                <a:latin typeface="Sakkal Majalla" pitchFamily="2" charset="-78"/>
                <a:cs typeface="Sakkal Majalla" pitchFamily="2" charset="-78"/>
              </a:rPr>
              <a:t>كرة</a:t>
            </a:r>
            <a:endParaRPr lang="en-US" dirty="0"/>
          </a:p>
        </p:txBody>
      </p:sp>
      <p:pic>
        <p:nvPicPr>
          <p:cNvPr id="4" name="Picture 2" descr="C:\Users\jamal\Desktop\تصوير الدروس\المجسمات-1\Screenshot_٢٠٢٠-٠٥-٠٣-٢٣-٢٩-٣٨-1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806" y="1859280"/>
            <a:ext cx="3839451" cy="377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767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79002"/>
          </a:xfrm>
        </p:spPr>
        <p:txBody>
          <a:bodyPr/>
          <a:lstStyle/>
          <a:p>
            <a:r>
              <a:rPr lang="ar-SA" b="1" dirty="0">
                <a:latin typeface="Sakkal Majalla" pitchFamily="2" charset="-78"/>
                <a:cs typeface="Sakkal Majalla" pitchFamily="2" charset="-78"/>
              </a:rPr>
              <a:t>متوازي مستطيلات</a:t>
            </a:r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2564130" y="2446021"/>
            <a:ext cx="4232910" cy="1813560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56826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19082"/>
          </a:xfrm>
        </p:spPr>
        <p:txBody>
          <a:bodyPr/>
          <a:lstStyle/>
          <a:p>
            <a:r>
              <a:rPr lang="ar-SA" b="1" dirty="0">
                <a:latin typeface="Sakkal Majalla" pitchFamily="2" charset="-78"/>
                <a:cs typeface="Sakkal Majalla" pitchFamily="2" charset="-78"/>
              </a:rPr>
              <a:t>مخروط</a:t>
            </a:r>
            <a:endParaRPr lang="en-US" dirty="0"/>
          </a:p>
        </p:txBody>
      </p:sp>
      <p:pic>
        <p:nvPicPr>
          <p:cNvPr id="4" name="Picture 2" descr="C:\Users\jamal\Desktop\تصوير الدروس\المجسمات-1\Screenshot_٢٠٢٠-٠٥-٠٣-٢٣-٢٩-١١-1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108958" y="2489620"/>
            <a:ext cx="2589297" cy="310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123</TotalTime>
  <Words>67</Words>
  <Application>Microsoft Office PowerPoint</Application>
  <PresentationFormat>On-screen Show (4:3)</PresentationFormat>
  <Paragraphs>15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Sakkal Majalla</vt:lpstr>
      <vt:lpstr>school</vt:lpstr>
      <vt:lpstr>1_school</vt:lpstr>
      <vt:lpstr>2_school</vt:lpstr>
      <vt:lpstr>3_school</vt:lpstr>
      <vt:lpstr>الصف : الأول المادة: حساب الدرس: المجسمات</vt:lpstr>
      <vt:lpstr>مخرجات التعلم</vt:lpstr>
      <vt:lpstr>المجسمات</vt:lpstr>
      <vt:lpstr> مكعب</vt:lpstr>
      <vt:lpstr>هرم</vt:lpstr>
      <vt:lpstr>اسطوانة</vt:lpstr>
      <vt:lpstr>كرة</vt:lpstr>
      <vt:lpstr>متوازي مستطيلات</vt:lpstr>
      <vt:lpstr>مخروط</vt:lpstr>
      <vt:lpstr>المجسمات</vt:lpstr>
      <vt:lpstr>ضع دائرة حول المجسم المشابه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Maher Younes</cp:lastModifiedBy>
  <cp:revision>11</cp:revision>
  <dcterms:created xsi:type="dcterms:W3CDTF">2020-05-02T02:36:07Z</dcterms:created>
  <dcterms:modified xsi:type="dcterms:W3CDTF">2020-05-09T11:48:08Z</dcterms:modified>
</cp:coreProperties>
</file>