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7"/>
  </p:notesMasterIdLst>
  <p:sldIdLst>
    <p:sldId id="256" r:id="rId2"/>
    <p:sldId id="262" r:id="rId3"/>
    <p:sldId id="261" r:id="rId4"/>
    <p:sldId id="270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53" y="178"/>
      </p:cViewPr>
      <p:guideLst>
        <p:guide orient="horz" pos="2160"/>
        <p:guide pos="381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ABDD766-142E-491A-BDE9-5E9FAA47D7BD}" type="datetimeFigureOut">
              <a:rPr lang="ar-SA" smtClean="0"/>
              <a:t>10/10/41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08D70BB-8D43-4B1B-B109-A2FBD2FF1C6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5855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8D70BB-8D43-4B1B-B109-A2FBD2FF1C6C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6643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6471" y="4511570"/>
            <a:ext cx="4484355" cy="2216689"/>
          </a:xfrm>
        </p:spPr>
        <p:txBody>
          <a:bodyPr>
            <a:normAutofit/>
          </a:bodyPr>
          <a:lstStyle/>
          <a:p>
            <a:r>
              <a:rPr lang="ar-SA" sz="6000" dirty="0">
                <a:solidFill>
                  <a:srgbClr val="FF0000"/>
                </a:solidFill>
              </a:rPr>
              <a:t>استكشاف المساحة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50"/>
                            </p:stCondLst>
                            <p:childTnLst>
                              <p:par>
                                <p:cTn id="10" presetID="32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فقاعة التفكير: على شكل سحابة 4">
            <a:extLst>
              <a:ext uri="{FF2B5EF4-FFF2-40B4-BE49-F238E27FC236}">
                <a16:creationId xmlns:a16="http://schemas.microsoft.com/office/drawing/2014/main" id="{0B5DC72E-94E6-4874-96BE-926ADA51B0F9}"/>
              </a:ext>
            </a:extLst>
          </p:cNvPr>
          <p:cNvSpPr/>
          <p:nvPr/>
        </p:nvSpPr>
        <p:spPr>
          <a:xfrm>
            <a:off x="2955627" y="249970"/>
            <a:ext cx="6474543" cy="2020529"/>
          </a:xfrm>
          <a:prstGeom prst="cloudCallout">
            <a:avLst>
              <a:gd name="adj1" fmla="val -2382"/>
              <a:gd name="adj2" fmla="val 12381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سحابة 5">
            <a:extLst>
              <a:ext uri="{FF2B5EF4-FFF2-40B4-BE49-F238E27FC236}">
                <a16:creationId xmlns:a16="http://schemas.microsoft.com/office/drawing/2014/main" id="{C93F9F55-174A-499A-ADB4-FC57CE8700FA}"/>
              </a:ext>
            </a:extLst>
          </p:cNvPr>
          <p:cNvSpPr/>
          <p:nvPr/>
        </p:nvSpPr>
        <p:spPr>
          <a:xfrm>
            <a:off x="3727130" y="2477729"/>
            <a:ext cx="5864942" cy="2418736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isometricOffAxis2Lef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2800" b="1" dirty="0">
                <a:ln/>
                <a:solidFill>
                  <a:schemeClr val="accent3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1- أن تحسب مساحة شكل ما باستعمال المربعات</a:t>
            </a:r>
            <a:endParaRPr lang="ar-SA" b="1" dirty="0">
              <a:ln/>
              <a:solidFill>
                <a:schemeClr val="accent3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63FB3FBC-91AD-4894-A75D-DB43A082D277}"/>
              </a:ext>
            </a:extLst>
          </p:cNvPr>
          <p:cNvSpPr txBox="1"/>
          <p:nvPr/>
        </p:nvSpPr>
        <p:spPr>
          <a:xfrm>
            <a:off x="4313904" y="494440"/>
            <a:ext cx="4114800" cy="1754326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3600" b="1" dirty="0">
                <a:ln/>
                <a:solidFill>
                  <a:schemeClr val="accent4"/>
                </a:solidFill>
              </a:rPr>
              <a:t>عزيزي التلميذ :</a:t>
            </a:r>
          </a:p>
          <a:p>
            <a:pPr algn="ctr"/>
            <a:r>
              <a:rPr lang="ar-SA" sz="3600" b="1" dirty="0">
                <a:ln/>
                <a:solidFill>
                  <a:schemeClr val="accent4"/>
                </a:solidFill>
              </a:rPr>
              <a:t>ما نرجو تحقيقه في هذا الدرس هو</a:t>
            </a:r>
            <a:endParaRPr lang="ar-SA" b="1" dirty="0">
              <a:ln/>
              <a:solidFill>
                <a:schemeClr val="accent4"/>
              </a:solidFill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B02A79D8-E8DF-479F-BCE5-97764C6ECD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85187" y="4380271"/>
            <a:ext cx="4984955" cy="241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766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سحابة 16">
            <a:extLst>
              <a:ext uri="{FF2B5EF4-FFF2-40B4-BE49-F238E27FC236}">
                <a16:creationId xmlns:a16="http://schemas.microsoft.com/office/drawing/2014/main" id="{C53200B3-DC78-4891-9142-D362BD778D53}"/>
              </a:ext>
            </a:extLst>
          </p:cNvPr>
          <p:cNvSpPr/>
          <p:nvPr/>
        </p:nvSpPr>
        <p:spPr>
          <a:xfrm>
            <a:off x="3038167" y="-29497"/>
            <a:ext cx="5943601" cy="1578077"/>
          </a:xfrm>
          <a:prstGeom prst="cloud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31750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/>
              <a:t>استكشاف المساحة </a:t>
            </a:r>
            <a:endParaRPr lang="ar-SA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6DB2D7A7-64D6-4A6B-A61B-F67FD946E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49" b="89655" l="9774" r="8985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10357" y="2318994"/>
            <a:ext cx="7628508" cy="4769963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069D361A-CD78-4BB4-B9AB-17774DD33AD4}"/>
              </a:ext>
            </a:extLst>
          </p:cNvPr>
          <p:cNvSpPr/>
          <p:nvPr/>
        </p:nvSpPr>
        <p:spPr>
          <a:xfrm>
            <a:off x="8455844" y="3504173"/>
            <a:ext cx="591912" cy="6127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1</a:t>
            </a:r>
          </a:p>
        </p:txBody>
      </p:sp>
      <p:sp>
        <p:nvSpPr>
          <p:cNvPr id="61" name="مستطيل 60">
            <a:extLst>
              <a:ext uri="{FF2B5EF4-FFF2-40B4-BE49-F238E27FC236}">
                <a16:creationId xmlns:a16="http://schemas.microsoft.com/office/drawing/2014/main" id="{D172D419-2E4E-4F5B-85D8-112653D16C6F}"/>
              </a:ext>
            </a:extLst>
          </p:cNvPr>
          <p:cNvSpPr/>
          <p:nvPr/>
        </p:nvSpPr>
        <p:spPr>
          <a:xfrm>
            <a:off x="6617431" y="3504173"/>
            <a:ext cx="591912" cy="6127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4</a:t>
            </a:r>
          </a:p>
        </p:txBody>
      </p:sp>
      <p:sp>
        <p:nvSpPr>
          <p:cNvPr id="62" name="مستطيل 61">
            <a:extLst>
              <a:ext uri="{FF2B5EF4-FFF2-40B4-BE49-F238E27FC236}">
                <a16:creationId xmlns:a16="http://schemas.microsoft.com/office/drawing/2014/main" id="{19BE7BCC-F5EE-4DEE-B1E6-6A70A47E4F9E}"/>
              </a:ext>
            </a:extLst>
          </p:cNvPr>
          <p:cNvSpPr/>
          <p:nvPr/>
        </p:nvSpPr>
        <p:spPr>
          <a:xfrm>
            <a:off x="7240681" y="3504173"/>
            <a:ext cx="591912" cy="6127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3</a:t>
            </a:r>
          </a:p>
        </p:txBody>
      </p:sp>
      <p:sp>
        <p:nvSpPr>
          <p:cNvPr id="63" name="مستطيل 62">
            <a:extLst>
              <a:ext uri="{FF2B5EF4-FFF2-40B4-BE49-F238E27FC236}">
                <a16:creationId xmlns:a16="http://schemas.microsoft.com/office/drawing/2014/main" id="{D31F4271-EE89-4243-BED6-F285A01D4CC2}"/>
              </a:ext>
            </a:extLst>
          </p:cNvPr>
          <p:cNvSpPr/>
          <p:nvPr/>
        </p:nvSpPr>
        <p:spPr>
          <a:xfrm>
            <a:off x="7848262" y="3504173"/>
            <a:ext cx="591912" cy="6127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2</a:t>
            </a:r>
          </a:p>
        </p:txBody>
      </p:sp>
      <p:sp>
        <p:nvSpPr>
          <p:cNvPr id="64" name="مستطيل 63">
            <a:extLst>
              <a:ext uri="{FF2B5EF4-FFF2-40B4-BE49-F238E27FC236}">
                <a16:creationId xmlns:a16="http://schemas.microsoft.com/office/drawing/2014/main" id="{92135F54-BC3A-4040-A5E3-69A246E8808F}"/>
              </a:ext>
            </a:extLst>
          </p:cNvPr>
          <p:cNvSpPr/>
          <p:nvPr/>
        </p:nvSpPr>
        <p:spPr>
          <a:xfrm>
            <a:off x="8455844" y="4184474"/>
            <a:ext cx="591912" cy="6127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5</a:t>
            </a:r>
          </a:p>
        </p:txBody>
      </p:sp>
      <p:sp>
        <p:nvSpPr>
          <p:cNvPr id="65" name="مستطيل 64">
            <a:extLst>
              <a:ext uri="{FF2B5EF4-FFF2-40B4-BE49-F238E27FC236}">
                <a16:creationId xmlns:a16="http://schemas.microsoft.com/office/drawing/2014/main" id="{094D55D3-FD40-4F53-920C-D2A26C009333}"/>
              </a:ext>
            </a:extLst>
          </p:cNvPr>
          <p:cNvSpPr/>
          <p:nvPr/>
        </p:nvSpPr>
        <p:spPr>
          <a:xfrm>
            <a:off x="6617431" y="4184474"/>
            <a:ext cx="591912" cy="6127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8</a:t>
            </a:r>
          </a:p>
        </p:txBody>
      </p:sp>
      <p:sp>
        <p:nvSpPr>
          <p:cNvPr id="66" name="مستطيل 65">
            <a:extLst>
              <a:ext uri="{FF2B5EF4-FFF2-40B4-BE49-F238E27FC236}">
                <a16:creationId xmlns:a16="http://schemas.microsoft.com/office/drawing/2014/main" id="{B2E96A2E-93AA-4E5F-BEDB-C2E60A6E6273}"/>
              </a:ext>
            </a:extLst>
          </p:cNvPr>
          <p:cNvSpPr/>
          <p:nvPr/>
        </p:nvSpPr>
        <p:spPr>
          <a:xfrm>
            <a:off x="7240681" y="4184474"/>
            <a:ext cx="591912" cy="6127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7</a:t>
            </a:r>
          </a:p>
        </p:txBody>
      </p:sp>
      <p:sp>
        <p:nvSpPr>
          <p:cNvPr id="67" name="مستطيل 66">
            <a:extLst>
              <a:ext uri="{FF2B5EF4-FFF2-40B4-BE49-F238E27FC236}">
                <a16:creationId xmlns:a16="http://schemas.microsoft.com/office/drawing/2014/main" id="{D0A277B6-431E-4CF6-9EBA-CB3857B559FE}"/>
              </a:ext>
            </a:extLst>
          </p:cNvPr>
          <p:cNvSpPr/>
          <p:nvPr/>
        </p:nvSpPr>
        <p:spPr>
          <a:xfrm>
            <a:off x="7848262" y="4184474"/>
            <a:ext cx="591912" cy="6127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6</a:t>
            </a:r>
          </a:p>
        </p:txBody>
      </p:sp>
      <p:sp>
        <p:nvSpPr>
          <p:cNvPr id="68" name="مستطيل 67">
            <a:extLst>
              <a:ext uri="{FF2B5EF4-FFF2-40B4-BE49-F238E27FC236}">
                <a16:creationId xmlns:a16="http://schemas.microsoft.com/office/drawing/2014/main" id="{EACCDECA-3CE7-40F0-A661-61AA050BDEDD}"/>
              </a:ext>
            </a:extLst>
          </p:cNvPr>
          <p:cNvSpPr/>
          <p:nvPr/>
        </p:nvSpPr>
        <p:spPr>
          <a:xfrm>
            <a:off x="8455844" y="4864775"/>
            <a:ext cx="591912" cy="6127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9</a:t>
            </a:r>
          </a:p>
        </p:txBody>
      </p:sp>
      <p:sp>
        <p:nvSpPr>
          <p:cNvPr id="69" name="مستطيل 68">
            <a:extLst>
              <a:ext uri="{FF2B5EF4-FFF2-40B4-BE49-F238E27FC236}">
                <a16:creationId xmlns:a16="http://schemas.microsoft.com/office/drawing/2014/main" id="{3DCFE1BA-82B7-46ED-9335-B4C4B156E456}"/>
              </a:ext>
            </a:extLst>
          </p:cNvPr>
          <p:cNvSpPr/>
          <p:nvPr/>
        </p:nvSpPr>
        <p:spPr>
          <a:xfrm>
            <a:off x="6617431" y="4864775"/>
            <a:ext cx="591912" cy="6127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12</a:t>
            </a:r>
          </a:p>
        </p:txBody>
      </p:sp>
      <p:sp>
        <p:nvSpPr>
          <p:cNvPr id="70" name="مستطيل 69">
            <a:extLst>
              <a:ext uri="{FF2B5EF4-FFF2-40B4-BE49-F238E27FC236}">
                <a16:creationId xmlns:a16="http://schemas.microsoft.com/office/drawing/2014/main" id="{7355D8F1-4B25-4888-8FF1-C5B024130C88}"/>
              </a:ext>
            </a:extLst>
          </p:cNvPr>
          <p:cNvSpPr/>
          <p:nvPr/>
        </p:nvSpPr>
        <p:spPr>
          <a:xfrm>
            <a:off x="7240681" y="4864775"/>
            <a:ext cx="591912" cy="6127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11</a:t>
            </a:r>
          </a:p>
        </p:txBody>
      </p:sp>
      <p:sp>
        <p:nvSpPr>
          <p:cNvPr id="71" name="مستطيل 70">
            <a:extLst>
              <a:ext uri="{FF2B5EF4-FFF2-40B4-BE49-F238E27FC236}">
                <a16:creationId xmlns:a16="http://schemas.microsoft.com/office/drawing/2014/main" id="{B1F1AE8C-1F70-4C0E-A15A-21879144ED25}"/>
              </a:ext>
            </a:extLst>
          </p:cNvPr>
          <p:cNvSpPr/>
          <p:nvPr/>
        </p:nvSpPr>
        <p:spPr>
          <a:xfrm>
            <a:off x="7848262" y="4864775"/>
            <a:ext cx="591912" cy="6127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10</a:t>
            </a:r>
          </a:p>
        </p:txBody>
      </p:sp>
      <p:sp>
        <p:nvSpPr>
          <p:cNvPr id="13" name="فقاعة التفكير: على شكل سحابة 12">
            <a:extLst>
              <a:ext uri="{FF2B5EF4-FFF2-40B4-BE49-F238E27FC236}">
                <a16:creationId xmlns:a16="http://schemas.microsoft.com/office/drawing/2014/main" id="{1C8588B5-CED2-4221-956C-44A7B06C2EBD}"/>
              </a:ext>
            </a:extLst>
          </p:cNvPr>
          <p:cNvSpPr/>
          <p:nvPr/>
        </p:nvSpPr>
        <p:spPr>
          <a:xfrm>
            <a:off x="782426" y="1548581"/>
            <a:ext cx="4358742" cy="1820590"/>
          </a:xfrm>
          <a:prstGeom prst="cloudCallout">
            <a:avLst>
              <a:gd name="adj1" fmla="val 44314"/>
              <a:gd name="adj2" fmla="val 11327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سيحسب همام مساحة السبورة باستعمال الوحدات المربعة</a:t>
            </a:r>
          </a:p>
        </p:txBody>
      </p:sp>
      <p:sp>
        <p:nvSpPr>
          <p:cNvPr id="72" name="فقاعة التفكير: على شكل سحابة 71">
            <a:extLst>
              <a:ext uri="{FF2B5EF4-FFF2-40B4-BE49-F238E27FC236}">
                <a16:creationId xmlns:a16="http://schemas.microsoft.com/office/drawing/2014/main" id="{2AA67201-DA59-4816-8217-296CE8C44993}"/>
              </a:ext>
            </a:extLst>
          </p:cNvPr>
          <p:cNvSpPr/>
          <p:nvPr/>
        </p:nvSpPr>
        <p:spPr>
          <a:xfrm>
            <a:off x="7209343" y="790686"/>
            <a:ext cx="4358742" cy="1820590"/>
          </a:xfrm>
          <a:prstGeom prst="cloudCallout">
            <a:avLst>
              <a:gd name="adj1" fmla="val -92155"/>
              <a:gd name="adj2" fmla="val 12207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مساحة السبورة هي: 12 وحدة مربعة</a:t>
            </a:r>
          </a:p>
        </p:txBody>
      </p:sp>
    </p:spTree>
    <p:extLst>
      <p:ext uri="{BB962C8B-B14F-4D97-AF65-F5344CB8AC3E}">
        <p14:creationId xmlns:p14="http://schemas.microsoft.com/office/powerpoint/2010/main" val="696401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84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13" grpId="0" animBg="1"/>
      <p:bldP spid="7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ثلث قائم الزاوية 5">
            <a:extLst>
              <a:ext uri="{FF2B5EF4-FFF2-40B4-BE49-F238E27FC236}">
                <a16:creationId xmlns:a16="http://schemas.microsoft.com/office/drawing/2014/main" id="{06D8FCA8-9CE3-4BFF-BADC-4E67B56DE9FE}"/>
              </a:ext>
            </a:extLst>
          </p:cNvPr>
          <p:cNvSpPr/>
          <p:nvPr/>
        </p:nvSpPr>
        <p:spPr>
          <a:xfrm rot="8308867">
            <a:off x="6420339" y="1324174"/>
            <a:ext cx="4468306" cy="4067570"/>
          </a:xfrm>
          <a:prstGeom prst="rt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67D09BC3-063D-4894-8F54-F82ABA048193}"/>
              </a:ext>
            </a:extLst>
          </p:cNvPr>
          <p:cNvSpPr/>
          <p:nvPr/>
        </p:nvSpPr>
        <p:spPr>
          <a:xfrm rot="19090282">
            <a:off x="8132486" y="2110042"/>
            <a:ext cx="1128809" cy="99481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5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7E39C0CA-562B-4580-93DA-9B7A50C6A9A9}"/>
              </a:ext>
            </a:extLst>
          </p:cNvPr>
          <p:cNvSpPr/>
          <p:nvPr/>
        </p:nvSpPr>
        <p:spPr>
          <a:xfrm rot="19040497">
            <a:off x="9021661" y="1359257"/>
            <a:ext cx="1128809" cy="99481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4</a:t>
            </a:r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22633E0C-FDA9-4CFF-9F93-B229DB8EE1A6}"/>
              </a:ext>
            </a:extLst>
          </p:cNvPr>
          <p:cNvSpPr/>
          <p:nvPr/>
        </p:nvSpPr>
        <p:spPr>
          <a:xfrm rot="19113848">
            <a:off x="7443511" y="1354370"/>
            <a:ext cx="1128809" cy="99481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2</a:t>
            </a: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D49DB776-5D8C-40ED-9C7A-907041113065}"/>
              </a:ext>
            </a:extLst>
          </p:cNvPr>
          <p:cNvSpPr/>
          <p:nvPr/>
        </p:nvSpPr>
        <p:spPr>
          <a:xfrm rot="19010416">
            <a:off x="6614805" y="2100853"/>
            <a:ext cx="1128809" cy="99481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3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DFE59054-4796-470E-B749-CBC4370A134A}"/>
              </a:ext>
            </a:extLst>
          </p:cNvPr>
          <p:cNvSpPr/>
          <p:nvPr/>
        </p:nvSpPr>
        <p:spPr>
          <a:xfrm rot="19139432">
            <a:off x="8336591" y="581675"/>
            <a:ext cx="1128809" cy="99481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1</a:t>
            </a: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39E544B7-D851-4BCB-9393-8F0C36B71A6A}"/>
              </a:ext>
            </a:extLst>
          </p:cNvPr>
          <p:cNvSpPr/>
          <p:nvPr/>
        </p:nvSpPr>
        <p:spPr>
          <a:xfrm rot="19076322">
            <a:off x="9697528" y="2122151"/>
            <a:ext cx="1128809" cy="99481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6</a:t>
            </a:r>
          </a:p>
        </p:txBody>
      </p:sp>
      <p:sp>
        <p:nvSpPr>
          <p:cNvPr id="8" name="مثلث قائم الزاوية 7">
            <a:extLst>
              <a:ext uri="{FF2B5EF4-FFF2-40B4-BE49-F238E27FC236}">
                <a16:creationId xmlns:a16="http://schemas.microsoft.com/office/drawing/2014/main" id="{3E2D703C-75F1-4055-AF0D-05D0BE146722}"/>
              </a:ext>
            </a:extLst>
          </p:cNvPr>
          <p:cNvSpPr/>
          <p:nvPr/>
        </p:nvSpPr>
        <p:spPr>
          <a:xfrm rot="8285558">
            <a:off x="5758961" y="2827967"/>
            <a:ext cx="1128809" cy="994818"/>
          </a:xfrm>
          <a:prstGeom prst="rtTriangl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/>
            <a:r>
              <a:rPr lang="ar-SA" sz="1400" dirty="0"/>
              <a:t>1/2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C9E7A93E-964F-4177-A985-B22867F660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38" b="89888" l="9451" r="96646">
                        <a14:foregroundMark x1="79268" y1="74157" x2="79268" y2="74157"/>
                        <a14:foregroundMark x1="81402" y1="75281" x2="81402" y2="75281"/>
                        <a14:foregroundMark x1="61890" y1="46067" x2="61890" y2="46067"/>
                        <a14:foregroundMark x1="53659" y1="46442" x2="53659" y2="46442"/>
                        <a14:foregroundMark x1="42988" y1="86142" x2="42988" y2="86142"/>
                        <a14:foregroundMark x1="52439" y1="84644" x2="52439" y2="84644"/>
                        <a14:foregroundMark x1="54878" y1="87266" x2="54878" y2="87266"/>
                        <a14:foregroundMark x1="78049" y1="87266" x2="78049" y2="87266"/>
                        <a14:foregroundMark x1="85061" y1="86891" x2="85061" y2="86891"/>
                        <a14:foregroundMark x1="92988" y1="86517" x2="92988" y2="86517"/>
                        <a14:foregroundMark x1="93293" y1="86142" x2="93293" y2="86142"/>
                        <a14:foregroundMark x1="96646" y1="83895" x2="96646" y2="83895"/>
                        <a14:foregroundMark x1="95427" y1="80150" x2="95427" y2="80150"/>
                        <a14:foregroundMark x1="39634" y1="85019" x2="39634" y2="85019"/>
                        <a14:foregroundMark x1="32927" y1="85019" x2="32927" y2="85019"/>
                        <a14:foregroundMark x1="30183" y1="85019" x2="30183" y2="85019"/>
                        <a14:foregroundMark x1="24695" y1="85768" x2="24695" y2="85768"/>
                        <a14:foregroundMark x1="19207" y1="85019" x2="19207" y2="85019"/>
                        <a14:foregroundMark x1="26220" y1="84644" x2="26220" y2="84644"/>
                        <a14:foregroundMark x1="17378" y1="85768" x2="17378" y2="8576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8369" y="2041000"/>
            <a:ext cx="4863074" cy="2899415"/>
          </a:xfrm>
          <a:prstGeom prst="rect">
            <a:avLst/>
          </a:prstGeom>
        </p:spPr>
      </p:pic>
      <p:sp>
        <p:nvSpPr>
          <p:cNvPr id="28" name="فقاعة التفكير: على شكل سحابة 27">
            <a:extLst>
              <a:ext uri="{FF2B5EF4-FFF2-40B4-BE49-F238E27FC236}">
                <a16:creationId xmlns:a16="http://schemas.microsoft.com/office/drawing/2014/main" id="{97394501-0183-471D-AC8B-31619F12C6A0}"/>
              </a:ext>
            </a:extLst>
          </p:cNvPr>
          <p:cNvSpPr/>
          <p:nvPr/>
        </p:nvSpPr>
        <p:spPr>
          <a:xfrm>
            <a:off x="355076" y="669847"/>
            <a:ext cx="5740924" cy="1293032"/>
          </a:xfrm>
          <a:prstGeom prst="cloudCallout">
            <a:avLst>
              <a:gd name="adj1" fmla="val -6383"/>
              <a:gd name="adj2" fmla="val 17841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لكن كيف نحسب مساحة المثلث بالمربعات؟؟؟؟؟</a:t>
            </a:r>
          </a:p>
        </p:txBody>
      </p:sp>
      <p:sp>
        <p:nvSpPr>
          <p:cNvPr id="15" name="مثلث قائم الزاوية 14">
            <a:extLst>
              <a:ext uri="{FF2B5EF4-FFF2-40B4-BE49-F238E27FC236}">
                <a16:creationId xmlns:a16="http://schemas.microsoft.com/office/drawing/2014/main" id="{1531D108-1DD4-4565-B1F1-4E9B922A929A}"/>
              </a:ext>
            </a:extLst>
          </p:cNvPr>
          <p:cNvSpPr/>
          <p:nvPr/>
        </p:nvSpPr>
        <p:spPr>
          <a:xfrm rot="8380272">
            <a:off x="7286752" y="2844782"/>
            <a:ext cx="1128809" cy="994818"/>
          </a:xfrm>
          <a:prstGeom prst="rtTriangl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/>
            <a:r>
              <a:rPr lang="ar-SA" sz="1400" dirty="0"/>
              <a:t>1/2</a:t>
            </a:r>
          </a:p>
        </p:txBody>
      </p:sp>
      <p:sp>
        <p:nvSpPr>
          <p:cNvPr id="16" name="مثلث قائم الزاوية 15">
            <a:extLst>
              <a:ext uri="{FF2B5EF4-FFF2-40B4-BE49-F238E27FC236}">
                <a16:creationId xmlns:a16="http://schemas.microsoft.com/office/drawing/2014/main" id="{4A35BCCA-E73B-4E0D-B960-D2BE90A92366}"/>
              </a:ext>
            </a:extLst>
          </p:cNvPr>
          <p:cNvSpPr/>
          <p:nvPr/>
        </p:nvSpPr>
        <p:spPr>
          <a:xfrm rot="8285558">
            <a:off x="8812025" y="2862624"/>
            <a:ext cx="1128809" cy="994818"/>
          </a:xfrm>
          <a:prstGeom prst="rtTriangl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/>
            <a:r>
              <a:rPr lang="ar-SA" sz="1400" dirty="0"/>
              <a:t>1/2</a:t>
            </a:r>
          </a:p>
        </p:txBody>
      </p:sp>
      <p:sp>
        <p:nvSpPr>
          <p:cNvPr id="17" name="مثلث قائم الزاوية 16">
            <a:extLst>
              <a:ext uri="{FF2B5EF4-FFF2-40B4-BE49-F238E27FC236}">
                <a16:creationId xmlns:a16="http://schemas.microsoft.com/office/drawing/2014/main" id="{0364AA61-7FF7-4153-841F-57B084E6746D}"/>
              </a:ext>
            </a:extLst>
          </p:cNvPr>
          <p:cNvSpPr/>
          <p:nvPr/>
        </p:nvSpPr>
        <p:spPr>
          <a:xfrm rot="8285558">
            <a:off x="10358733" y="2890300"/>
            <a:ext cx="1128809" cy="994818"/>
          </a:xfrm>
          <a:prstGeom prst="rtTriangl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/>
            <a:r>
              <a:rPr lang="ar-SA" sz="1400" dirty="0"/>
              <a:t>1/2</a:t>
            </a:r>
          </a:p>
        </p:txBody>
      </p:sp>
      <p:sp>
        <p:nvSpPr>
          <p:cNvPr id="3" name="شكل بيضاوي 2">
            <a:extLst>
              <a:ext uri="{FF2B5EF4-FFF2-40B4-BE49-F238E27FC236}">
                <a16:creationId xmlns:a16="http://schemas.microsoft.com/office/drawing/2014/main" id="{4FD21064-C785-4940-8D01-89DDD7997318}"/>
              </a:ext>
            </a:extLst>
          </p:cNvPr>
          <p:cNvSpPr/>
          <p:nvPr/>
        </p:nvSpPr>
        <p:spPr>
          <a:xfrm>
            <a:off x="5187347" y="3962499"/>
            <a:ext cx="3776594" cy="217044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/>
              <a:t>مساحة هذا المثلث  هي :8 وحدات مربعة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90181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8" grpId="0" animBg="1"/>
      <p:bldP spid="28" grpId="0" animBg="1"/>
      <p:bldP spid="15" grpId="0" animBg="1"/>
      <p:bldP spid="16" grpId="0" animBg="1"/>
      <p:bldP spid="17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133472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ar-SA" sz="8000" b="1" dirty="0">
                <a:solidFill>
                  <a:srgbClr val="FF0000"/>
                </a:solidFill>
              </a:rPr>
              <a:t>والى لقاء جديد في درس جديد</a:t>
            </a:r>
            <a:endParaRPr lang="ar-SA" sz="1400" b="1" dirty="0">
              <a:solidFill>
                <a:srgbClr val="FF0000"/>
              </a:solidFill>
            </a:endParaRPr>
          </a:p>
          <a:p>
            <a:endParaRPr lang="ar-S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830</TotalTime>
  <Words>80</Words>
  <Application>Microsoft Office PowerPoint</Application>
  <PresentationFormat>شاشة عريضة</PresentationFormat>
  <Paragraphs>33</Paragraphs>
  <Slides>5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8" baseType="lpstr">
      <vt:lpstr>Arial</vt:lpstr>
      <vt:lpstr>Calibri</vt:lpstr>
      <vt:lpstr>school</vt:lpstr>
      <vt:lpstr>استكشاف المساحة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hp</cp:lastModifiedBy>
  <cp:revision>81</cp:revision>
  <dcterms:created xsi:type="dcterms:W3CDTF">2020-05-02T02:36:07Z</dcterms:created>
  <dcterms:modified xsi:type="dcterms:W3CDTF">2020-06-01T14:14:08Z</dcterms:modified>
</cp:coreProperties>
</file>