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72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المغناطيس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4323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اكتشف الإنسان قديماً نوعاً مميزاً من الحجارة السوداء، يمكنها أن تجذب إليها قطع الحديد الصغيرة، وقد اطلق على ذلك الحجر اسم: 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الحجر المغناطيسي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يعدّ الحجر المغناطيسي دائم المغنطة، وهناك مغانط مؤقتة.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B37DCC6-3C7C-4625-A2F0-E1B88EF2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45" y="2963918"/>
            <a:ext cx="2452710" cy="27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الفيزياء والجغرافيا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54298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سمي المغناطيس بهذا الاسم نسبة إلى 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مقاطعة مغنيسيا </a:t>
            </a:r>
            <a:r>
              <a:rPr lang="en-US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(Magnesia)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آسيا الصغرى التي اكتشف فيها المغناطيس.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المغناطيس الدائم والمغناطيس المؤقت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الحصول على مغناطيس دائم بمغنطة مسمار فولاذي بوساطة الكهرباء.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الحصول على مغناطيس مؤقت بمغنطة مسمار حديدي بوساطة الكهرباء.</a:t>
            </a:r>
          </a:p>
        </p:txBody>
      </p:sp>
    </p:spTree>
    <p:extLst>
      <p:ext uri="{BB962C8B-B14F-4D97-AF65-F5344CB8AC3E}">
        <p14:creationId xmlns:p14="http://schemas.microsoft.com/office/powerpoint/2010/main" val="17208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أنفذ النشاط التالي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116601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أشكل دائرة مكونة من بطاريتين وقاطعة وسلك نحاسي ملفوف على مسمار فولاذي كما في الشكل.</a:t>
            </a:r>
            <a:b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أقرب مشبكاً حديدياً من المسمار الفولاذي ماذا ألاحظ؟</a:t>
            </a:r>
          </a:p>
          <a:p>
            <a:pPr marL="0" indent="0" algn="ct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أغلق الدارة، ماذا يحدث؟</a:t>
            </a:r>
          </a:p>
          <a:p>
            <a:pPr marL="0" indent="0" algn="ct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أفتح الدارة ماذا يحدث؟</a:t>
            </a:r>
          </a:p>
          <a:p>
            <a:pPr marL="0" indent="0" algn="ct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يبقى المشبك منجذباً للمسمار الفولاذي، فهو 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مغناطيس دائم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7F83B6D-363D-48ED-B661-AC1C1AAB1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7"/>
          <a:stretch/>
        </p:blipFill>
        <p:spPr>
          <a:xfrm>
            <a:off x="3240304" y="4099035"/>
            <a:ext cx="3227015" cy="21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أنفذ النشاط التالي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أستبدل بالمسمار الفولاذي مسماراً حديدياً، وأكرر الأنشطة السابقة، ماذا تستنتج؟</a:t>
            </a:r>
            <a:b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يبقى المشبك منجذباً للمسمار الحديدي عند فتح الدارة، فهو 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مغناطيس مؤقت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6321B83-868F-42E1-A9B7-4CFE80C7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93" y="3514670"/>
            <a:ext cx="3002774" cy="19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02398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المغناطيس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الدائم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يحتفظ بمغنطته بشكل دائم.</a:t>
            </a:r>
          </a:p>
          <a:p>
            <a:pPr marL="0" indent="0" algn="ctr" rtl="1">
              <a:buNone/>
            </a:pP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المغناطيس المؤقت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يحتفظ بمغنطته عند مرور التيار الكهربائي فيه، وتزول مغنطته عند انقطاع التيار الكهربائي.</a:t>
            </a:r>
          </a:p>
          <a:p>
            <a:pPr marL="0" indent="0" algn="ctr" rtl="1">
              <a:buNone/>
            </a:pPr>
            <a:endParaRPr lang="en-US" dirty="0"/>
          </a:p>
          <a:p>
            <a:pPr marL="0" indent="0" algn="ct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أحافظ على قوة المغناطيس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استخدم حافظة (قطعة من الحديد تصل بين قطبي المغناطيس).</a:t>
            </a:r>
          </a:p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أسخن المغناطيس (التسخين إلى درجة الاحمرار يفقد المغناطيس مغنطته).</a:t>
            </a:r>
          </a:p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أطرق على المغناطيس (الطرق يفقد المغناطيس مغنطته).</a:t>
            </a:r>
          </a:p>
        </p:txBody>
      </p:sp>
    </p:spTree>
    <p:extLst>
      <p:ext uri="{BB962C8B-B14F-4D97-AF65-F5344CB8AC3E}">
        <p14:creationId xmlns:p14="http://schemas.microsoft.com/office/powerpoint/2010/main" val="34751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434</TotalTime>
  <Words>248</Words>
  <Application>Microsoft Office PowerPoint</Application>
  <PresentationFormat>عرض على الشاشة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school</vt:lpstr>
      <vt:lpstr>المغناطيس</vt:lpstr>
      <vt:lpstr>عرض تقديمي في PowerPoint</vt:lpstr>
      <vt:lpstr>الفيزياء والجغرافيا</vt:lpstr>
      <vt:lpstr>المغناطيس الدائم والمغناطيس المؤقت</vt:lpstr>
      <vt:lpstr>أنفذ النشاط التالي</vt:lpstr>
      <vt:lpstr>أنفذ النشاط التالي</vt:lpstr>
      <vt:lpstr>استنتج</vt:lpstr>
      <vt:lpstr>كيف أحافظ على قوة المغناطيس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Toshiba</cp:lastModifiedBy>
  <cp:revision>38</cp:revision>
  <dcterms:created xsi:type="dcterms:W3CDTF">2020-05-02T02:36:07Z</dcterms:created>
  <dcterms:modified xsi:type="dcterms:W3CDTF">2020-05-28T18:32:56Z</dcterms:modified>
</cp:coreProperties>
</file>