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3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A945532-7F3D-4B36-A910-D0D8DE1CB7D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197C48BE-268A-40A4-998E-A15DC114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3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 smtClean="0">
                <a:solidFill>
                  <a:srgbClr val="0070C0"/>
                </a:solidFill>
              </a:rPr>
              <a:t>الموارد البيئية وترشيدها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لنتذكر ما تعلمناه سابقاً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118"/>
            <a:ext cx="8229600" cy="4889090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عرف البيئة: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هي الموطن الذي تعيش فيه الكائنات الحية، وتحصل منه على حاجاتها من ماء وهواء وغذاء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مكونات البيئة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مكونات حية كالإنسان والحيوان والنبات ومكونات غير حية كالماء والهواء والضوء والتربة والحرارة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اذكر أموراً خلقها الله لنا لنستمر بالحياة.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الماء والهواء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الموارد البيئية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02398"/>
            <a:ext cx="8229600" cy="4889090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الموارد البيئية: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كل ما يوجد من مخزونات طبيعية يستخدمها الإنسان لبقائه وبناء حضارته.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t="10003" b="16768"/>
          <a:stretch/>
        </p:blipFill>
        <p:spPr>
          <a:xfrm>
            <a:off x="457199" y="2545398"/>
            <a:ext cx="7817005" cy="218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أقسام الموارد البيئية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ar-SA" sz="29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الموارد الدائمة: </a:t>
            </a:r>
            <a:r>
              <a:rPr lang="ar-SA" sz="29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وهي غير قابلة للنفاذ، مثل الشمس والرياح</a:t>
            </a:r>
            <a:r>
              <a:rPr lang="ar-SA" sz="29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0" indent="0" algn="ctr">
              <a:buNone/>
            </a:pPr>
            <a:endParaRPr lang="ar-SA" sz="29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6" y="2007220"/>
            <a:ext cx="7426712" cy="26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6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أقسام الموارد البيئية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ar-SA" sz="29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الموارد </a:t>
            </a:r>
            <a:r>
              <a:rPr lang="ar-SA" sz="29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المتجددة: </a:t>
            </a:r>
            <a:r>
              <a:rPr lang="ar-SA" sz="29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وهي قابلة للتعويض إذا توفرت الشروط المناسبة مثل الماء والنبات والحيوان</a:t>
            </a:r>
            <a:r>
              <a:rPr lang="ar-SA" sz="29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9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04" y="2560638"/>
            <a:ext cx="4951141" cy="33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2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أقسام الموارد البيئية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endParaRPr lang="ar-SA" sz="2900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sz="29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الموارد </a:t>
            </a:r>
            <a:r>
              <a:rPr lang="ar-SA" sz="29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المتجددة: </a:t>
            </a:r>
            <a:r>
              <a:rPr lang="ar-SA" sz="29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وهي قابلة للنفاذ لأن كميتها محدودة، مثل الفحم الحجري والغاز الطبيعي والنفط، فيجب الحفاظ عليها، وعدم هدرها، وترشيد استخدامها</a:t>
            </a:r>
            <a:endParaRPr lang="ar-SA" sz="29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503" y="2943922"/>
            <a:ext cx="5196468" cy="327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أقسام الموارد البيئية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ar-SA" sz="29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الموارد الدائمة: </a:t>
            </a:r>
            <a:r>
              <a:rPr lang="ar-SA" sz="29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وهي غير قابلة للنفاذ، مثل الشمس والرياح.</a:t>
            </a:r>
          </a:p>
          <a:p>
            <a:pPr marL="0" indent="0" algn="ctr">
              <a:buNone/>
            </a:pPr>
            <a:r>
              <a:rPr lang="ar-SA" sz="29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الموارد المتجددة: </a:t>
            </a:r>
            <a:r>
              <a:rPr lang="ar-SA" sz="29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وهي قابلة للتعويض إذا توفرت الشروط المناسبة مثل الماء والنبات والحيوان.</a:t>
            </a:r>
            <a:endParaRPr lang="ar-SA" sz="29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sz="29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الموارد غير المتجددة: </a:t>
            </a:r>
            <a:r>
              <a:rPr lang="ar-SA" sz="29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وهي قابلة للنفاذ لأن </a:t>
            </a:r>
            <a:r>
              <a:rPr lang="ar-SA" sz="29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كَميتَها </a:t>
            </a:r>
            <a:r>
              <a:rPr lang="ar-SA" sz="29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محدودة، مثل الفحم الحجري والغاز الطبيعي والنفط، فيجب الحفاظ عليها، وعدم </a:t>
            </a:r>
            <a:r>
              <a:rPr lang="ar-SA" sz="29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هَدرِها</a:t>
            </a:r>
            <a:r>
              <a:rPr lang="ar-SA" sz="29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 وترشيد استخدامها</a:t>
            </a:r>
            <a:endParaRPr lang="ar-SA" sz="29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295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CC00CC"/>
                </a:solidFill>
              </a:rPr>
              <a:t>هــــــــــــــــــل تعلـــــــــــــــم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4" name="فقاعة التفكير: على شكل سحابة 6">
            <a:extLst>
              <a:ext uri="{FF2B5EF4-FFF2-40B4-BE49-F238E27FC236}">
                <a16:creationId xmlns:a16="http://schemas.microsoft.com/office/drawing/2014/main" xmlns="" id="{8110006C-2976-43F3-B2F7-70B71A8A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320" y="1127761"/>
            <a:ext cx="5364480" cy="3428999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indent="0" algn="ctr">
              <a:buNone/>
            </a:pPr>
            <a:endParaRPr lang="ar-SA" sz="28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SA" sz="28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الألماس</a:t>
            </a:r>
            <a:r>
              <a:rPr lang="ar-SA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كتلة من الفحم الحجري، تكونت بفعل الضغط والحرارة الشديدين في باطن الأرض، وهي من أغلى وأثمن الحجارة، ولها استخدامات عدة منها الزينة</a:t>
            </a:r>
            <a:endParaRPr lang="ar-SY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endParaRPr lang="ar-SY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10" y="1417638"/>
            <a:ext cx="2684410" cy="235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75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6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75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9377F9"/>
              </a:solidFill>
            </a:endParaRPr>
          </a:p>
          <a:p>
            <a:pPr marL="0" indent="0" algn="ctr">
              <a:buNone/>
            </a:pPr>
            <a:endParaRPr lang="ar-SA" dirty="0">
              <a:solidFill>
                <a:srgbClr val="9377F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فقاعة التفكير: على شكل سحابة 6">
            <a:extLst>
              <a:ext uri="{FF2B5EF4-FFF2-40B4-BE49-F238E27FC236}">
                <a16:creationId xmlns:a16="http://schemas.microsoft.com/office/drawing/2014/main" xmlns="" id="{8110006C-2976-43F3-B2F7-70B71A8A3271}"/>
              </a:ext>
            </a:extLst>
          </p:cNvPr>
          <p:cNvSpPr txBox="1">
            <a:spLocks/>
          </p:cNvSpPr>
          <p:nvPr/>
        </p:nvSpPr>
        <p:spPr>
          <a:xfrm>
            <a:off x="1935480" y="655638"/>
            <a:ext cx="5562600" cy="4312602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ar-SA" dirty="0" smtClean="0">
                <a:solidFill>
                  <a:schemeClr val="tx1"/>
                </a:solidFill>
              </a:rPr>
              <a:t>دمتم في رعاية الله</a:t>
            </a:r>
          </a:p>
          <a:p>
            <a:pPr marL="0" indent="0" algn="ctr">
              <a:buNone/>
            </a:pPr>
            <a:r>
              <a:rPr lang="ar-SA" dirty="0" smtClean="0">
                <a:solidFill>
                  <a:schemeClr val="tx1"/>
                </a:solidFill>
              </a:rPr>
              <a:t> </a:t>
            </a:r>
            <a:endParaRPr lang="ar-S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9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546</TotalTime>
  <Words>224</Words>
  <Application>Microsoft Office PowerPoint</Application>
  <PresentationFormat>عرض على الشاشة (3:4)‏</PresentationFormat>
  <Paragraphs>24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Calibri</vt:lpstr>
      <vt:lpstr>Sakkal Majalla</vt:lpstr>
      <vt:lpstr>Times New Roman</vt:lpstr>
      <vt:lpstr>school</vt:lpstr>
      <vt:lpstr>الموارد البيئية وترشيدها</vt:lpstr>
      <vt:lpstr>لنتذكر ما تعلمناه سابقاً</vt:lpstr>
      <vt:lpstr>الموارد البيئية</vt:lpstr>
      <vt:lpstr>أقسام الموارد البيئية</vt:lpstr>
      <vt:lpstr>أقسام الموارد البيئية</vt:lpstr>
      <vt:lpstr>أقسام الموارد البيئية</vt:lpstr>
      <vt:lpstr>أقسام الموارد البيئية</vt:lpstr>
      <vt:lpstr>هــــــــــــــــــل تعلـــــــــــــــم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Orange</cp:lastModifiedBy>
  <cp:revision>42</cp:revision>
  <dcterms:created xsi:type="dcterms:W3CDTF">2020-05-02T02:36:07Z</dcterms:created>
  <dcterms:modified xsi:type="dcterms:W3CDTF">2020-07-10T20:31:33Z</dcterms:modified>
</cp:coreProperties>
</file>