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58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الصف: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النصف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5F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مخرجات التعلم</a:t>
            </a:r>
            <a:endParaRPr lang="ar-SA" sz="4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عنوان 3"/>
          <p:cNvSpPr>
            <a:spLocks noGrp="1"/>
          </p:cNvSpPr>
          <p:nvPr>
            <p:ph idx="1"/>
          </p:nvPr>
        </p:nvSpPr>
        <p:spPr>
          <a:xfrm>
            <a:off x="457200" y="1417638"/>
            <a:ext cx="7146387" cy="3002280"/>
          </a:xfrm>
          <a:prstGeom prst="rect">
            <a:avLst/>
          </a:prstGeom>
          <a:solidFill>
            <a:srgbClr val="FF5F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2500"/>
          </a:bodyPr>
          <a:lstStyle/>
          <a:p>
            <a:pPr marL="0" indent="0" algn="r">
              <a:buNone/>
            </a:pPr>
            <a:r>
              <a:rPr lang="ar-SA" sz="44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-أن يشرح التلميذ معنى النصف</a:t>
            </a:r>
          </a:p>
          <a:p>
            <a:pPr marL="0" indent="0" algn="r">
              <a:buNone/>
            </a:pPr>
            <a:r>
              <a:rPr lang="ar-SA" sz="44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- أن يكتب التلميذ النصف باستخدام الكسور</a:t>
            </a:r>
          </a:p>
          <a:p>
            <a:pPr marL="0" indent="0" algn="r">
              <a:buNone/>
            </a:pPr>
            <a:r>
              <a:rPr lang="ar-SA" sz="44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- أن يميز التلميذ الأشكال التي تعبر عن النصف</a:t>
            </a:r>
            <a:endParaRPr lang="ar-SA" sz="44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itchFamily="2" charset="-78"/>
                <a:cs typeface="Sakkal Majalla" pitchFamily="2" charset="-78"/>
              </a:rPr>
              <a:t>دعونا نتذكر الدرس السابق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59" y="2332037"/>
            <a:ext cx="48760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563837" y="1202788"/>
            <a:ext cx="4206240" cy="117348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كيف نقسم تفاحة بين طفلين بالتساوي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43767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3139281"/>
            <a:ext cx="59531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382044"/>
            <a:ext cx="29146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2" y="2158206"/>
            <a:ext cx="34194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39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177256"/>
            <a:ext cx="34099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30" y="3056206"/>
            <a:ext cx="1108868" cy="114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itchFamily="2" charset="-78"/>
                <a:cs typeface="Sakkal Majalla" pitchFamily="2" charset="-78"/>
              </a:rPr>
              <a:t>حوط الأشكال التي تمثل النصف</a:t>
            </a:r>
            <a:endParaRPr lang="en-US" dirty="0"/>
          </a:p>
        </p:txBody>
      </p:sp>
      <p:pic>
        <p:nvPicPr>
          <p:cNvPr id="4" name="Picture 2" descr="C:\Users\jamal\Desktop\تصوير الدروس\4 . النصف\Screenshot_٢٠٢٠-٠٥-٠٦-١٣-٣٤-٤٠-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67" y="1287767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amal\Desktop\تصوير الدروس\4 . النصف\Screenshot_٢٠٢٠-٠٥-٠٦-١٣-٣٦-٤٠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64" y="3657600"/>
            <a:ext cx="3795957" cy="21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9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ar-SA" sz="80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شكراً لكم</a:t>
            </a:r>
            <a:endParaRPr lang="ar-SA" sz="8000" b="1" dirty="0">
              <a:solidFill>
                <a:srgbClr val="00B05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" name="Picture 3" descr="C:\Users\jamal\Desktop\تصوير الدروس\4 . النصف\Screenshot_٢٠٢٠-٠٥-٠٦-١٤-٢٨-١٠-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2" y="2077245"/>
            <a:ext cx="5029199" cy="26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amal\Desktop\تصوير الدروس\4 . النصف\Screenshot_٢٠٢٠-٠٥-٠٦-١٥-٠٧-١١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67" y="4677509"/>
            <a:ext cx="1205697" cy="157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18529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44</Words>
  <Application>Microsoft Office PowerPoint</Application>
  <PresentationFormat>عرض على الشاشة (3:4)‏</PresentationFormat>
  <Paragraphs>9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school</vt:lpstr>
      <vt:lpstr>الصف: الأول المادة: حساب الدرس: النصف</vt:lpstr>
      <vt:lpstr>مخرجات التعلم</vt:lpstr>
      <vt:lpstr>دعونا نتذكر الدرس السابق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حوط الأشكال التي تمثل النصف</vt:lpstr>
      <vt:lpstr>شكراً لكم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7</cp:revision>
  <dcterms:created xsi:type="dcterms:W3CDTF">2020-05-02T02:36:07Z</dcterms:created>
  <dcterms:modified xsi:type="dcterms:W3CDTF">2020-05-11T16:12:26Z</dcterms:modified>
</cp:coreProperties>
</file>