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ترتيب الأعداد إلى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تذكر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العدد   57    هو    7 وحدات   و  5 عشرات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 smtClean="0"/>
              <a:t>العدد 84   هو      ... وحدات   و .... عشرات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تأمل هذه الصور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43" y="1797049"/>
            <a:ext cx="5814377" cy="28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والآن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العدد   </a:t>
            </a:r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63</a:t>
            </a:r>
          </a:p>
          <a:p>
            <a:pPr marL="0" indent="0" algn="ctr">
              <a:buNone/>
            </a:pPr>
            <a:r>
              <a:rPr lang="ar-SA" sz="4400" dirty="0" err="1" smtClean="0">
                <a:latin typeface="Sakkal Majalla" pitchFamily="2" charset="-78"/>
                <a:cs typeface="Sakkal Majalla" pitchFamily="2" charset="-78"/>
              </a:rPr>
              <a:t>ماهو</a:t>
            </a: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 العدد يأتي قبله</a:t>
            </a:r>
          </a:p>
          <a:p>
            <a:pPr marL="0" indent="0" algn="ctr">
              <a:buNone/>
            </a:pPr>
            <a:r>
              <a:rPr lang="ar-SA" sz="4400" dirty="0" err="1" smtClean="0">
                <a:latin typeface="Sakkal Majalla" pitchFamily="2" charset="-78"/>
                <a:cs typeface="Sakkal Majalla" pitchFamily="2" charset="-78"/>
              </a:rPr>
              <a:t>ماهو</a:t>
            </a: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 العدد يأتي بعده</a:t>
            </a:r>
            <a:endParaRPr lang="en-US" sz="4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اكتب العدد التالي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 53،.....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68،.....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94،.......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28،.....   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اكتب العدد السابق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.....، 57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.....، 65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.....، 28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.....، 50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اكتب العدد المناسب</a:t>
            </a:r>
            <a:br>
              <a:rPr lang="ar-SA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75،......،77</a:t>
            </a:r>
            <a:br>
              <a:rPr lang="ar-SA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39،.....،41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480"/>
            <a:ext cx="8229600" cy="1904683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19082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6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320" y="4069080"/>
            <a:ext cx="2438400" cy="6702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4950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43</TotalTime>
  <Words>62</Words>
  <Application>Microsoft Office PowerPoint</Application>
  <PresentationFormat>عرض على الشاشة (3:4)‏</PresentationFormat>
  <Paragraphs>24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 : الأول المادة: حساب الدرس: ترتيب الأعداد إلى 100</vt:lpstr>
      <vt:lpstr>تذكر</vt:lpstr>
      <vt:lpstr>تأمل هذه الصور</vt:lpstr>
      <vt:lpstr>والآن </vt:lpstr>
      <vt:lpstr>اكتب العدد التالي</vt:lpstr>
      <vt:lpstr>اكتب العدد السابق</vt:lpstr>
      <vt:lpstr>اكتب العدد المناسب   75،......،77 39،.....،41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7</cp:revision>
  <dcterms:created xsi:type="dcterms:W3CDTF">2020-05-02T02:36:07Z</dcterms:created>
  <dcterms:modified xsi:type="dcterms:W3CDTF">2020-05-15T20:29:07Z</dcterms:modified>
</cp:coreProperties>
</file>