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715065" y="4511568"/>
            <a:ext cx="3488810" cy="2346431"/>
          </a:xfrm>
          <a:prstGeom prst="ellipse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الكسور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>
            <a:normAutofit/>
          </a:bodyPr>
          <a:lstStyle/>
          <a:p>
            <a:r>
              <a:rPr lang="ar-SA" dirty="0"/>
              <a:t>_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أن تعرفنا على موازنة الكسور هيا بنا  تلاميذي الأعزاء نتعرف على ترتيب الكسور</a:t>
            </a:r>
          </a:p>
          <a:p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</a:t>
            </a: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FF14E4F-5BCD-4875-AD59-86D627E2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 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7AF3A03-139D-4F3C-9F79-490A067080F9}"/>
              </a:ext>
            </a:extLst>
          </p:cNvPr>
          <p:cNvSpPr/>
          <p:nvPr/>
        </p:nvSpPr>
        <p:spPr>
          <a:xfrm>
            <a:off x="1802674" y="469533"/>
            <a:ext cx="6352903" cy="791232"/>
          </a:xfrm>
          <a:prstGeom prst="round2DiagRect">
            <a:avLst/>
          </a:prstGeom>
          <a:solidFill>
            <a:schemeClr val="tx2">
              <a:lumMod val="5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لترتيب الكسور حالتان :  تصاعدياً _ تنازلياً 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44408657-569F-4C47-8D9F-503862879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8886" y="1096032"/>
            <a:ext cx="5626691" cy="5761968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09" y="1510776"/>
            <a:ext cx="6247640" cy="51678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CB7477B-C2B4-47D8-BA2C-B6C630B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364" y="0"/>
            <a:ext cx="4585855" cy="6102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  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3070B4-E03F-4567-A148-A76E2028210B}"/>
              </a:ext>
            </a:extLst>
          </p:cNvPr>
          <p:cNvSpPr/>
          <p:nvPr/>
        </p:nvSpPr>
        <p:spPr>
          <a:xfrm>
            <a:off x="2664611" y="-97612"/>
            <a:ext cx="4729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ترتيب كسور مقاماتها مختلفة</a:t>
            </a:r>
            <a:r>
              <a:rPr lang="ar-S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005073-7C76-453E-9FE4-6F77C7D9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11" y="484910"/>
            <a:ext cx="6443951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F39D1-C35F-4D45-878E-3B57D114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18" y="46233"/>
            <a:ext cx="2784764" cy="849796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B892B-FC7B-4BA6-A815-7E31286C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002969"/>
            <a:ext cx="7201585" cy="4908253"/>
          </a:xfrm>
        </p:spPr>
        <p:txBody>
          <a:bodyPr>
            <a:norm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يمكن ترتيب الكسور تصاعديا أو تنازليا </a:t>
            </a: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_لترتيب الكسور اذا كان القام مشترك البسط الأكبر يدل على الكسر الأكبر</a:t>
            </a: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لترتيب الكسور ذات المقامات المختلفة يجب توحيد المقامات لمعرفة الكسر الأكبر أو الأصغر ثم نرتبها بالطريقة المناسبة</a:t>
            </a:r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2D679711-190E-46AA-AEE9-F8D0E8D17FE5}"/>
              </a:ext>
            </a:extLst>
          </p:cNvPr>
          <p:cNvSpPr/>
          <p:nvPr/>
        </p:nvSpPr>
        <p:spPr>
          <a:xfrm>
            <a:off x="1942415" y="-60707"/>
            <a:ext cx="6813657" cy="956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</p:spTree>
    <p:extLst>
      <p:ext uri="{BB962C8B-B14F-4D97-AF65-F5344CB8AC3E}">
        <p14:creationId xmlns:p14="http://schemas.microsoft.com/office/powerpoint/2010/main" val="41834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96</Words>
  <Application>Microsoft Office PowerPoint</Application>
  <PresentationFormat>عرض على الشاشة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Sakkal Majalla</vt:lpstr>
      <vt:lpstr>Wingdings 3</vt:lpstr>
      <vt:lpstr>ربطة</vt:lpstr>
      <vt:lpstr> </vt:lpstr>
      <vt:lpstr>الهدف من الدرس</vt:lpstr>
      <vt:lpstr> </vt:lpstr>
      <vt:lpstr>   </vt:lpstr>
      <vt:lpstr>مما سبق تبين لنا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44</cp:revision>
  <dcterms:created xsi:type="dcterms:W3CDTF">2020-05-02T02:36:07Z</dcterms:created>
  <dcterms:modified xsi:type="dcterms:W3CDTF">2020-05-26T07:35:46Z</dcterms:modified>
</cp:coreProperties>
</file>