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  <p:sldId id="257" r:id="rId3"/>
    <p:sldId id="258" r:id="rId4"/>
    <p:sldId id="261" r:id="rId5"/>
    <p:sldId id="262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36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99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1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8573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40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9494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925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34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878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686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36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232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807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80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63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07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940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2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100245"/>
          </a:xfrm>
        </p:spPr>
        <p:txBody>
          <a:bodyPr>
            <a:noAutofit/>
          </a:bodyPr>
          <a:lstStyle/>
          <a:p>
            <a:pPr algn="ctr"/>
            <a:b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شكل بيضاوي 2">
            <a:extLst>
              <a:ext uri="{FF2B5EF4-FFF2-40B4-BE49-F238E27FC236}">
                <a16:creationId xmlns:a16="http://schemas.microsoft.com/office/drawing/2014/main" id="{8636821C-7DDE-45AD-A1D5-9E4A4301F0CD}"/>
              </a:ext>
            </a:extLst>
          </p:cNvPr>
          <p:cNvSpPr/>
          <p:nvPr/>
        </p:nvSpPr>
        <p:spPr>
          <a:xfrm>
            <a:off x="2952286" y="4265383"/>
            <a:ext cx="3488810" cy="234643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perspectiveHeroicExtreme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جمع الكسور</a:t>
            </a: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0997" y="618977"/>
            <a:ext cx="5275386" cy="1159413"/>
          </a:xfrm>
        </p:spPr>
        <p:txBody>
          <a:bodyPr/>
          <a:lstStyle/>
          <a:p>
            <a:r>
              <a:rPr lang="ar-SA" dirty="0"/>
              <a:t>الهدف من الدرس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0997" y="1631852"/>
            <a:ext cx="5833403" cy="4279370"/>
          </a:xfrm>
        </p:spPr>
        <p:txBody>
          <a:bodyPr>
            <a:normAutofit/>
          </a:bodyPr>
          <a:lstStyle/>
          <a:p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بعد أن تعرفنا على توحيد المقامات من خلال إيجاد كسر مكا فيء هيا بنا تلاميذنا الأعزاء نستفيد من ذلك في درسنا الجديد جمع الكسور</a:t>
            </a:r>
          </a:p>
        </p:txBody>
      </p:sp>
      <p:sp>
        <p:nvSpPr>
          <p:cNvPr id="4" name="مخطط انسيابي: شريط مثقب 3">
            <a:extLst>
              <a:ext uri="{FF2B5EF4-FFF2-40B4-BE49-F238E27FC236}">
                <a16:creationId xmlns:a16="http://schemas.microsoft.com/office/drawing/2014/main" id="{B06F1547-B0EC-4878-9AFC-50931F20BD6D}"/>
              </a:ext>
            </a:extLst>
          </p:cNvPr>
          <p:cNvSpPr/>
          <p:nvPr/>
        </p:nvSpPr>
        <p:spPr>
          <a:xfrm>
            <a:off x="1814732" y="242198"/>
            <a:ext cx="4754879" cy="1536192"/>
          </a:xfrm>
          <a:prstGeom prst="flowChartPunchedTape">
            <a:avLst/>
          </a:prstGeom>
          <a:solidFill>
            <a:srgbClr val="00FF00"/>
          </a:solidFill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الهدف من الدرس</a:t>
            </a: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>
            <a:extLst>
              <a:ext uri="{FF2B5EF4-FFF2-40B4-BE49-F238E27FC236}">
                <a16:creationId xmlns:a16="http://schemas.microsoft.com/office/drawing/2014/main" id="{1C9ED8CA-E7C9-4ABA-AAE6-DE71D54D3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624111"/>
            <a:ext cx="6589199" cy="498108"/>
          </a:xfrm>
        </p:spPr>
        <p:txBody>
          <a:bodyPr>
            <a:normAutofit fontScale="90000"/>
          </a:bodyPr>
          <a:lstStyle/>
          <a:p>
            <a:pPr algn="r"/>
            <a:r>
              <a:rPr lang="ar-SA" dirty="0"/>
              <a:t>جمع الكسور ذات المقام نفسه</a:t>
            </a:r>
          </a:p>
        </p:txBody>
      </p:sp>
      <p:sp>
        <p:nvSpPr>
          <p:cNvPr id="8" name="وسيلة الشرح: سهم لأسفل 7">
            <a:extLst>
              <a:ext uri="{FF2B5EF4-FFF2-40B4-BE49-F238E27FC236}">
                <a16:creationId xmlns:a16="http://schemas.microsoft.com/office/drawing/2014/main" id="{579E8D60-53A4-49CB-A0A8-70E98F7D86B4}"/>
              </a:ext>
            </a:extLst>
          </p:cNvPr>
          <p:cNvSpPr/>
          <p:nvPr/>
        </p:nvSpPr>
        <p:spPr>
          <a:xfrm>
            <a:off x="2670036" y="98258"/>
            <a:ext cx="6169163" cy="678217"/>
          </a:xfrm>
          <a:prstGeom prst="downArrowCallou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لاحظ ما يلي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717C7C9-0E31-41AB-BCC8-848FB040F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0036" y="1302327"/>
            <a:ext cx="5864364" cy="5223164"/>
          </a:xfrm>
        </p:spPr>
        <p:txBody>
          <a:bodyPr/>
          <a:lstStyle/>
          <a:p>
            <a:r>
              <a:rPr lang="ar-SA" dirty="0"/>
              <a:t>لجمع كسرين أو أكثر عندما يكون لها المقام نفسه نجمع البسط مع البسط  ونضع المقام  المشترك نفسه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مربع نص 4">
                <a:extLst>
                  <a:ext uri="{FF2B5EF4-FFF2-40B4-BE49-F238E27FC236}">
                    <a16:creationId xmlns:a16="http://schemas.microsoft.com/office/drawing/2014/main" id="{861C75D0-9799-41FE-966F-2A8E24F0F111}"/>
                  </a:ext>
                </a:extLst>
              </p:cNvPr>
              <p:cNvSpPr txBox="1"/>
              <p:nvPr/>
            </p:nvSpPr>
            <p:spPr>
              <a:xfrm>
                <a:off x="7853794" y="2794211"/>
                <a:ext cx="484910" cy="63478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ar-SA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ar-SA" dirty="0"/>
              </a:p>
            </p:txBody>
          </p:sp>
        </mc:Choice>
        <mc:Fallback xmlns="">
          <p:sp>
            <p:nvSpPr>
              <p:cNvPr id="5" name="مربع نص 4">
                <a:extLst>
                  <a:ext uri="{FF2B5EF4-FFF2-40B4-BE49-F238E27FC236}">
                    <a16:creationId xmlns:a16="http://schemas.microsoft.com/office/drawing/2014/main" id="{861C75D0-9799-41FE-966F-2A8E24F0F1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3794" y="2794211"/>
                <a:ext cx="484910" cy="6347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علامة الجمع 9">
            <a:extLst>
              <a:ext uri="{FF2B5EF4-FFF2-40B4-BE49-F238E27FC236}">
                <a16:creationId xmlns:a16="http://schemas.microsoft.com/office/drawing/2014/main" id="{087C0B9B-A56A-4A24-A46F-80F53097B9D8}"/>
              </a:ext>
            </a:extLst>
          </p:cNvPr>
          <p:cNvSpPr/>
          <p:nvPr/>
        </p:nvSpPr>
        <p:spPr>
          <a:xfrm>
            <a:off x="7495309" y="2934965"/>
            <a:ext cx="318654" cy="35327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مربع نص 11">
                <a:extLst>
                  <a:ext uri="{FF2B5EF4-FFF2-40B4-BE49-F238E27FC236}">
                    <a16:creationId xmlns:a16="http://schemas.microsoft.com/office/drawing/2014/main" id="{D88FD997-633F-4EAA-A054-C9D1D1041982}"/>
                  </a:ext>
                </a:extLst>
              </p:cNvPr>
              <p:cNvSpPr txBox="1"/>
              <p:nvPr/>
            </p:nvSpPr>
            <p:spPr>
              <a:xfrm>
                <a:off x="6580909" y="2851885"/>
                <a:ext cx="457200" cy="51943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ar-SA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ar-SA" dirty="0"/>
              </a:p>
            </p:txBody>
          </p:sp>
        </mc:Choice>
        <mc:Fallback xmlns="">
          <p:sp>
            <p:nvSpPr>
              <p:cNvPr id="12" name="مربع نص 11">
                <a:extLst>
                  <a:ext uri="{FF2B5EF4-FFF2-40B4-BE49-F238E27FC236}">
                    <a16:creationId xmlns:a16="http://schemas.microsoft.com/office/drawing/2014/main" id="{D88FD997-633F-4EAA-A054-C9D1D10419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0909" y="2851885"/>
                <a:ext cx="457200" cy="5194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يساوي 12">
            <a:extLst>
              <a:ext uri="{FF2B5EF4-FFF2-40B4-BE49-F238E27FC236}">
                <a16:creationId xmlns:a16="http://schemas.microsoft.com/office/drawing/2014/main" id="{6AEBB31F-6BA5-42CF-B7EA-5C5739FB5FE1}"/>
              </a:ext>
            </a:extLst>
          </p:cNvPr>
          <p:cNvSpPr/>
          <p:nvPr/>
        </p:nvSpPr>
        <p:spPr>
          <a:xfrm>
            <a:off x="6050972" y="2934965"/>
            <a:ext cx="353292" cy="353279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3D876C69-4423-47A4-A620-17A86ECCC70E}"/>
                  </a:ext>
                </a:extLst>
              </p:cNvPr>
              <p:cNvSpPr txBox="1"/>
              <p:nvPr/>
            </p:nvSpPr>
            <p:spPr>
              <a:xfrm>
                <a:off x="5242214" y="2851885"/>
                <a:ext cx="200375" cy="525016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ar-SA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ar-SA" dirty="0"/>
              </a:p>
            </p:txBody>
          </p:sp>
        </mc:Choice>
        <mc:Fallback xmlns=""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3D876C69-4423-47A4-A620-17A86ECCC7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214" y="2851885"/>
                <a:ext cx="200375" cy="5250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50F39D1-C35F-4D45-878E-3B57D114B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618" y="46233"/>
            <a:ext cx="2784764" cy="849796"/>
          </a:xfrm>
        </p:spPr>
        <p:txBody>
          <a:bodyPr>
            <a:normAutofit/>
          </a:bodyPr>
          <a:lstStyle/>
          <a:p>
            <a:pPr algn="ctr"/>
            <a:r>
              <a:rPr lang="ar-SA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مما سبق تبين لنا</a:t>
            </a:r>
          </a:p>
        </p:txBody>
      </p:sp>
      <p:pic>
        <p:nvPicPr>
          <p:cNvPr id="6" name="عنصر نائب للمحتوى 5">
            <a:extLst>
              <a:ext uri="{FF2B5EF4-FFF2-40B4-BE49-F238E27FC236}">
                <a16:creationId xmlns:a16="http://schemas.microsoft.com/office/drawing/2014/main" id="{EFDF81A6-9C59-481C-B091-089A251AC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2415" y="1042981"/>
            <a:ext cx="7201585" cy="5958921"/>
          </a:xfrm>
        </p:spPr>
      </p:pic>
      <p:sp>
        <p:nvSpPr>
          <p:cNvPr id="4" name="فقاعة الكلام: بيضاوية 3">
            <a:extLst>
              <a:ext uri="{FF2B5EF4-FFF2-40B4-BE49-F238E27FC236}">
                <a16:creationId xmlns:a16="http://schemas.microsoft.com/office/drawing/2014/main" id="{2D679711-190E-46AA-AEE9-F8D0E8D17FE5}"/>
              </a:ext>
            </a:extLst>
          </p:cNvPr>
          <p:cNvSpPr/>
          <p:nvPr/>
        </p:nvSpPr>
        <p:spPr>
          <a:xfrm>
            <a:off x="1942415" y="-60707"/>
            <a:ext cx="6813657" cy="95673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جمع كسرين مقام أحدهما مضاعف للآخر</a:t>
            </a:r>
          </a:p>
        </p:txBody>
      </p:sp>
    </p:spTree>
    <p:extLst>
      <p:ext uri="{BB962C8B-B14F-4D97-AF65-F5344CB8AC3E}">
        <p14:creationId xmlns:p14="http://schemas.microsoft.com/office/powerpoint/2010/main" val="418346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E1E4026-4273-430F-8030-50CE34767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pPr algn="ctr"/>
            <a:r>
              <a:rPr lang="ar-SA" dirty="0"/>
              <a:t>مما سبق نستنتج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A371413-1567-45E5-88BD-A7B30FE5F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4724400"/>
          </a:xfrm>
        </p:spPr>
        <p:txBody>
          <a:bodyPr/>
          <a:lstStyle/>
          <a:p>
            <a:r>
              <a:rPr lang="ar-SA" sz="3200" dirty="0"/>
              <a:t>نستطيع جمع كسرين أو أكثر اذا كان المقام مشترك بجمع البسط مع البسط ونقسم على المقام نفسه      </a:t>
            </a:r>
          </a:p>
          <a:p>
            <a:r>
              <a:rPr lang="ar-SA" sz="3200" dirty="0"/>
              <a:t>-  نجمع كسرين أو أكثر اذا كان مقام أحدهما مضاعف للآخر بتوحيد المقامات ثم نجمع البسط مع البسط ثم نقسم على المقام المشترك</a:t>
            </a:r>
          </a:p>
        </p:txBody>
      </p:sp>
      <p:sp>
        <p:nvSpPr>
          <p:cNvPr id="5" name="إطار 4">
            <a:extLst>
              <a:ext uri="{FF2B5EF4-FFF2-40B4-BE49-F238E27FC236}">
                <a16:creationId xmlns:a16="http://schemas.microsoft.com/office/drawing/2014/main" id="{1DEC5E28-BB28-449D-81DC-77BF8E68710B}"/>
              </a:ext>
            </a:extLst>
          </p:cNvPr>
          <p:cNvSpPr/>
          <p:nvPr/>
        </p:nvSpPr>
        <p:spPr>
          <a:xfrm>
            <a:off x="1945201" y="624110"/>
            <a:ext cx="6589199" cy="128089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12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3F440B7-E593-4FB1-9893-E71751BEA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    *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82B003C-9B27-459E-B663-6897D2A67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231" y="1417638"/>
            <a:ext cx="8229600" cy="4525963"/>
          </a:xfrm>
        </p:spPr>
        <p:txBody>
          <a:bodyPr>
            <a:normAutofit/>
          </a:bodyPr>
          <a:lstStyle/>
          <a:p>
            <a:pPr algn="r"/>
            <a:endParaRPr lang="ar-SA" sz="1000" dirty="0"/>
          </a:p>
          <a:p>
            <a:pPr algn="r"/>
            <a:endParaRPr lang="ar-SA" sz="1000" dirty="0"/>
          </a:p>
          <a:p>
            <a:pPr algn="r"/>
            <a:endParaRPr lang="ar-SA" sz="1000" dirty="0"/>
          </a:p>
          <a:p>
            <a:pPr algn="r"/>
            <a:endParaRPr lang="ar-SA" sz="1000" dirty="0"/>
          </a:p>
          <a:p>
            <a:pPr algn="r"/>
            <a:endParaRPr lang="ar-SA" sz="1000" dirty="0"/>
          </a:p>
          <a:p>
            <a:pPr algn="r"/>
            <a:endParaRPr lang="ar-SA" sz="1000" dirty="0"/>
          </a:p>
          <a:p>
            <a:pPr algn="r"/>
            <a:endParaRPr lang="ar-SA" sz="1000" dirty="0"/>
          </a:p>
          <a:p>
            <a:pPr algn="r"/>
            <a:endParaRPr lang="ar-SA" sz="1000" dirty="0"/>
          </a:p>
          <a:p>
            <a:pPr algn="r"/>
            <a:endParaRPr lang="ar-SA" sz="1000" dirty="0"/>
          </a:p>
          <a:p>
            <a:pPr algn="r"/>
            <a:endParaRPr lang="ar-SA" sz="2000" dirty="0"/>
          </a:p>
          <a:p>
            <a:pPr algn="r"/>
            <a:r>
              <a:rPr lang="ar-SA" sz="2000" dirty="0"/>
              <a:t>                                                  </a:t>
            </a:r>
          </a:p>
        </p:txBody>
      </p:sp>
      <p:sp>
        <p:nvSpPr>
          <p:cNvPr id="5" name="إطار 4">
            <a:extLst>
              <a:ext uri="{FF2B5EF4-FFF2-40B4-BE49-F238E27FC236}">
                <a16:creationId xmlns:a16="http://schemas.microsoft.com/office/drawing/2014/main" id="{06975F1F-9B19-468E-9287-C3085998E459}"/>
              </a:ext>
            </a:extLst>
          </p:cNvPr>
          <p:cNvSpPr/>
          <p:nvPr/>
        </p:nvSpPr>
        <p:spPr>
          <a:xfrm>
            <a:off x="2398540" y="2149158"/>
            <a:ext cx="6288260" cy="2187844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FF9999"/>
                </a:solidFill>
              </a:rPr>
              <a:t>أرجو أن تكونوا قد استفدتم  بالتوفيق والنجاح</a:t>
            </a:r>
          </a:p>
        </p:txBody>
      </p:sp>
    </p:spTree>
    <p:extLst>
      <p:ext uri="{BB962C8B-B14F-4D97-AF65-F5344CB8AC3E}">
        <p14:creationId xmlns:p14="http://schemas.microsoft.com/office/powerpoint/2010/main" val="308962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ربطة">
  <a:themeElements>
    <a:clrScheme name="ربطة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ربطة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ربطة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583</TotalTime>
  <Words>124</Words>
  <Application>Microsoft Office PowerPoint</Application>
  <PresentationFormat>عرض على الشاشة (4:3)</PresentationFormat>
  <Paragraphs>29</Paragraphs>
  <Slides>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2" baseType="lpstr">
      <vt:lpstr>Arial</vt:lpstr>
      <vt:lpstr>Cambria Math</vt:lpstr>
      <vt:lpstr>Century Gothic</vt:lpstr>
      <vt:lpstr>Sakkal Majalla</vt:lpstr>
      <vt:lpstr>Wingdings 3</vt:lpstr>
      <vt:lpstr>ربطة</vt:lpstr>
      <vt:lpstr> </vt:lpstr>
      <vt:lpstr>الهدف من الدرس</vt:lpstr>
      <vt:lpstr>جمع الكسور ذات المقام نفسه</vt:lpstr>
      <vt:lpstr>مما سبق تبين لنا</vt:lpstr>
      <vt:lpstr>مما سبق نستنتج </vt:lpstr>
      <vt:lpstr>    *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أمين العيسى</cp:lastModifiedBy>
  <cp:revision>57</cp:revision>
  <dcterms:created xsi:type="dcterms:W3CDTF">2020-05-02T02:36:07Z</dcterms:created>
  <dcterms:modified xsi:type="dcterms:W3CDTF">2020-05-27T10:53:44Z</dcterms:modified>
</cp:coreProperties>
</file>