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حمد سليمان" initials="محمد" lastIdx="1" clrIdx="0">
    <p:extLst>
      <p:ext uri="{19B8F6BF-5375-455C-9EA6-DF929625EA0E}">
        <p15:presenceInfo xmlns:p15="http://schemas.microsoft.com/office/powerpoint/2012/main" userId="محمد سليما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86" autoAdjust="0"/>
  </p:normalViewPr>
  <p:slideViewPr>
    <p:cSldViewPr snapToGrid="0" snapToObjects="1">
      <p:cViewPr varScale="1">
        <p:scale>
          <a:sx n="86" d="100"/>
          <a:sy n="86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6B5B29-1376-4FA5-8903-C7F0227A647F}" type="datetimeFigureOut">
              <a:rPr lang="ar-AE" smtClean="0"/>
              <a:t>17/09/1441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E29A9A-BB30-4367-ACB1-9123C4C32EB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5889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هذه الدالة على شكل المسطرة</a:t>
            </a:r>
            <a:r>
              <a:rPr lang="ar-SA" baseline="0" dirty="0" smtClean="0"/>
              <a:t> ترمز الى عشرة</a:t>
            </a:r>
          </a:p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9A9A-BB30-4367-ACB1-9123C4C32EBF}" type="slidenum">
              <a:rPr lang="ar-AE" smtClean="0"/>
              <a:t>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3719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9A9A-BB30-4367-ACB1-9123C4C32EBF}" type="slidenum">
              <a:rPr lang="ar-AE" smtClean="0"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6859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4.jp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4.wma"/><Relationship Id="rId7" Type="http://schemas.openxmlformats.org/officeDocument/2006/relationships/image" Target="../media/image6.jp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370" y="4641311"/>
            <a:ext cx="4811791" cy="2216689"/>
          </a:xfrm>
        </p:spPr>
        <p:txBody>
          <a:bodyPr>
            <a:normAutofit/>
          </a:bodyPr>
          <a:lstStyle/>
          <a:p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الأول: جمع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عدد مكون من منزلتين مع العشرات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80"/>
    </mc:Choice>
    <mc:Fallback>
      <p:transition spd="slow" advTm="19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1478" x="2322513" y="31432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الفصل السابع        الدرس الأول 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</a:t>
            </a:r>
            <a:r>
              <a:rPr lang="ar-SA" dirty="0" smtClean="0"/>
              <a:t>عزيزي التلميذ :</a:t>
            </a:r>
          </a:p>
          <a:p>
            <a:endParaRPr lang="ar-AE" dirty="0"/>
          </a:p>
        </p:txBody>
      </p:sp>
      <p:sp>
        <p:nvSpPr>
          <p:cNvPr id="4" name="مربع نص 3"/>
          <p:cNvSpPr txBox="1"/>
          <p:nvPr/>
        </p:nvSpPr>
        <p:spPr>
          <a:xfrm flipH="1">
            <a:off x="3703898" y="1713052"/>
            <a:ext cx="665544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الهدف التعليمي من هذا الدرس:</a:t>
            </a:r>
          </a:p>
          <a:p>
            <a:endParaRPr lang="ar-SA" dirty="0"/>
          </a:p>
          <a:p>
            <a:r>
              <a:rPr lang="en-US" dirty="0" smtClean="0"/>
              <a:t>                                                                                                                 </a:t>
            </a:r>
            <a:endParaRPr lang="ar-SA" dirty="0" smtClean="0"/>
          </a:p>
          <a:p>
            <a:r>
              <a:rPr lang="ar-SA" dirty="0">
                <a:solidFill>
                  <a:srgbClr val="00B050"/>
                </a:solidFill>
              </a:rPr>
              <a:t>1.جمع عدد مكون من منزلتين مع العشرات باستخدام الدالة(المسطرة)</a:t>
            </a:r>
          </a:p>
          <a:p>
            <a:endParaRPr lang="ar-SA" dirty="0" smtClean="0"/>
          </a:p>
          <a:p>
            <a:r>
              <a:rPr lang="ar-SA" dirty="0" smtClean="0"/>
              <a:t>2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.جمع عدد مكون من منزلتين مع العشرات باستخدام لوحة المئة      </a:t>
            </a:r>
            <a:endParaRPr lang="ar-A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53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20"/>
    </mc:Choice>
    <mc:Fallback>
      <p:transition spd="slow" advTm="26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16067" x="2366963" y="3125788"/>
          <p14:tracePt t="16396" x="2465388" y="3116263"/>
          <p14:tracePt t="16406" x="2643188" y="3089275"/>
          <p14:tracePt t="16421" x="2822575" y="3089275"/>
          <p14:tracePt t="16438" x="3054350" y="3089275"/>
          <p14:tracePt t="16455" x="3116263" y="3098800"/>
          <p14:tracePt t="16471" x="3160713" y="3098800"/>
          <p14:tracePt t="16487" x="3205163" y="3081338"/>
          <p14:tracePt t="16506" x="3224213" y="3062288"/>
          <p14:tracePt t="16521" x="3259138" y="3044825"/>
          <p14:tracePt t="16539" x="3276600" y="3036888"/>
          <p14:tracePt t="16556" x="3295650" y="3017838"/>
          <p14:tracePt t="16571" x="3313113" y="3000375"/>
          <p14:tracePt t="16588" x="3367088" y="2946400"/>
          <p14:tracePt t="16607" x="3419475" y="2901950"/>
          <p14:tracePt t="16621" x="3490913" y="2867025"/>
          <p14:tracePt t="16637" x="3554413" y="2840038"/>
          <p14:tracePt t="16637" x="3581400" y="2830513"/>
          <p14:tracePt t="16657" x="3633788" y="2840038"/>
          <p14:tracePt t="16672" x="3679825" y="2857500"/>
          <p14:tracePt t="16687" x="3724275" y="2884488"/>
          <p14:tracePt t="16707" x="3751263" y="2894013"/>
          <p14:tracePt t="16721" x="3786188" y="2901950"/>
          <p14:tracePt t="16737" x="3848100" y="2894013"/>
          <p14:tracePt t="16757" x="3919538" y="2894013"/>
          <p14:tracePt t="16771" x="4010025" y="2874963"/>
          <p14:tracePt t="16787" x="4152900" y="2857500"/>
          <p14:tracePt t="16805" x="4259263" y="2857500"/>
          <p14:tracePt t="16821" x="4394200" y="2867025"/>
          <p14:tracePt t="16837" x="4581525" y="2901950"/>
          <p14:tracePt t="16857" x="4670425" y="2919413"/>
          <p14:tracePt t="16871" x="4714875" y="2919413"/>
          <p14:tracePt t="16888" x="4741863" y="2919413"/>
          <p14:tracePt t="16888" x="4751388" y="2928938"/>
          <p14:tracePt t="16909" x="4759325" y="2928938"/>
          <p14:tracePt t="16922" x="4776788" y="2928938"/>
          <p14:tracePt t="16938" x="4786313" y="2928938"/>
          <p14:tracePt t="16954" x="4813300" y="2919413"/>
          <p14:tracePt t="16972" x="4848225" y="2884488"/>
          <p14:tracePt t="16990" x="4884738" y="2874963"/>
          <p14:tracePt t="17005" x="4894263" y="2867025"/>
          <p14:tracePt t="17020" x="4902200" y="2857500"/>
          <p14:tracePt t="17037" x="4911725" y="2857500"/>
          <p14:tracePt t="17054" x="4919663" y="2867025"/>
          <p14:tracePt t="17092" x="4919663" y="2874963"/>
          <p14:tracePt t="17121" x="4929188" y="2874963"/>
          <p14:tracePt t="17129" x="4929188" y="2884488"/>
          <p14:tracePt t="17144" x="4929188" y="2894013"/>
          <p14:tracePt t="17166" x="4929188" y="2901950"/>
          <p14:tracePt t="17188" x="4919663" y="2901950"/>
          <p14:tracePt t="17259" x="4902200" y="2901950"/>
          <p14:tracePt t="17266" x="4875213" y="2901950"/>
          <p14:tracePt t="17273" x="4786313" y="2901950"/>
          <p14:tracePt t="17288" x="4697413" y="2901950"/>
          <p14:tracePt t="17305" x="4633913" y="2901950"/>
          <p14:tracePt t="17323" x="4545013" y="2901950"/>
          <p14:tracePt t="17338" x="4500563" y="2901950"/>
          <p14:tracePt t="17355" x="4456113" y="2901950"/>
          <p14:tracePt t="17371" x="4394200" y="2894013"/>
          <p14:tracePt t="17388" x="4340225" y="2884488"/>
          <p14:tracePt t="17407" x="4303713" y="2884488"/>
          <p14:tracePt t="17421" x="4276725" y="2867025"/>
          <p14:tracePt t="17421" x="4268788" y="2867025"/>
          <p14:tracePt t="17439" x="4259263" y="2867025"/>
          <p14:tracePt t="17454" x="4251325" y="2867025"/>
          <p14:tracePt t="17470" x="4241800" y="2857500"/>
          <p14:tracePt t="17490" x="4232275" y="2857500"/>
          <p14:tracePt t="17506" x="4224338" y="2857500"/>
          <p14:tracePt t="17521" x="4214813" y="2857500"/>
          <p14:tracePt t="17537" x="4197350" y="2847975"/>
          <p14:tracePt t="17556" x="4187825" y="2847975"/>
          <p14:tracePt t="17578" x="4187825" y="2840038"/>
          <p14:tracePt t="17593" x="4179888" y="2840038"/>
          <p14:tracePt t="19568" x="4197350" y="2840038"/>
          <p14:tracePt t="19873" x="4241800" y="2840038"/>
          <p14:tracePt t="19879" x="4286250" y="2840038"/>
          <p14:tracePt t="19888" x="4411663" y="2840038"/>
          <p14:tracePt t="19904" x="4562475" y="2874963"/>
          <p14:tracePt t="19920" x="4751388" y="2919413"/>
          <p14:tracePt t="19920" x="4848225" y="2946400"/>
          <p14:tracePt t="19939" x="5081588" y="3027363"/>
          <p14:tracePt t="19954" x="5276850" y="3089275"/>
          <p14:tracePt t="19971" x="5429250" y="3143250"/>
          <p14:tracePt t="19986" x="5653088" y="3241675"/>
          <p14:tracePt t="20005" x="5822950" y="3259138"/>
          <p14:tracePt t="20020" x="5991225" y="3286125"/>
          <p14:tracePt t="20036" x="6197600" y="3295650"/>
          <p14:tracePt t="20054" x="6259513" y="3295650"/>
          <p14:tracePt t="20070" x="6296025" y="3303588"/>
          <p14:tracePt t="20087" x="6323013" y="3303588"/>
          <p14:tracePt t="20107" x="6340475" y="3303588"/>
          <p14:tracePt t="20121" x="6394450" y="3303588"/>
          <p14:tracePt t="20121" x="6411913" y="3313113"/>
          <p14:tracePt t="20140" x="6473825" y="3322638"/>
          <p14:tracePt t="20155" x="6554788" y="3340100"/>
          <p14:tracePt t="20170" x="6697663" y="3357563"/>
          <p14:tracePt t="20189" x="6823075" y="3375025"/>
          <p14:tracePt t="20204" x="6919913" y="3394075"/>
          <p14:tracePt t="20220" x="7062788" y="3419475"/>
          <p14:tracePt t="20238" x="7126288" y="3438525"/>
          <p14:tracePt t="20253" x="7205663" y="3446463"/>
          <p14:tracePt t="20270" x="7304088" y="3446463"/>
          <p14:tracePt t="20286" x="7483475" y="3446463"/>
          <p14:tracePt t="20304" x="7599363" y="3465513"/>
          <p14:tracePt t="20320" x="7697788" y="3482975"/>
          <p14:tracePt t="20336" x="7777163" y="3500438"/>
          <p14:tracePt t="20336" x="7804150" y="3509963"/>
          <p14:tracePt t="20355" x="7831138" y="3517900"/>
          <p14:tracePt t="20370" x="7875588" y="3527425"/>
          <p14:tracePt t="20386" x="7929563" y="3527425"/>
          <p14:tracePt t="20386" x="7966075" y="3536950"/>
          <p14:tracePt t="20407" x="8018463" y="3544888"/>
          <p14:tracePt t="20420" x="8081963" y="3571875"/>
          <p14:tracePt t="20436" x="8153400" y="3598863"/>
          <p14:tracePt t="20436" x="8180388" y="3598863"/>
          <p14:tracePt t="20456" x="8215313" y="3616325"/>
          <p14:tracePt t="20471" x="8251825" y="3625850"/>
          <p14:tracePt t="20487" x="8277225" y="3625850"/>
          <p14:tracePt t="20505" x="8313738" y="3625850"/>
          <p14:tracePt t="20521" x="8331200" y="3616325"/>
          <p14:tracePt t="20537" x="8340725" y="3616325"/>
          <p14:tracePt t="20554" x="8313738" y="3616325"/>
          <p14:tracePt t="21331" x="8296275" y="3616325"/>
          <p14:tracePt t="21338" x="8242300" y="3616325"/>
          <p14:tracePt t="21354" x="8180388" y="3616325"/>
          <p14:tracePt t="21370" x="8134350" y="3616325"/>
          <p14:tracePt t="21370" x="8116888" y="3616325"/>
          <p14:tracePt t="21388" x="8089900" y="3616325"/>
          <p14:tracePt t="21404" x="8072438" y="3616325"/>
          <p14:tracePt t="21420" x="8062913" y="3616325"/>
          <p14:tracePt t="21437" x="8054975" y="3625850"/>
          <p14:tracePt t="21454" x="8045450" y="3625850"/>
          <p14:tracePt t="21487" x="8045450" y="3616325"/>
          <p14:tracePt t="21695" x="8037513" y="3616325"/>
          <p14:tracePt t="21702" x="8027988" y="3616325"/>
          <p14:tracePt t="21744" x="8018463" y="3616325"/>
          <p14:tracePt t="21766" x="8010525" y="3616325"/>
          <p14:tracePt t="21772" x="7991475" y="3616325"/>
          <p14:tracePt t="21787" x="7939088" y="3616325"/>
          <p14:tracePt t="21803" x="7912100" y="3616325"/>
          <p14:tracePt t="21803" x="7902575" y="3616325"/>
          <p14:tracePt t="21822" x="7875588" y="3616325"/>
          <p14:tracePt t="21837" x="7858125" y="3616325"/>
          <p14:tracePt t="21853" x="7840663" y="3608388"/>
          <p14:tracePt t="21853" x="7823200" y="3608388"/>
          <p14:tracePt t="21872" x="7813675" y="3608388"/>
          <p14:tracePt t="21886" x="7796213" y="3608388"/>
          <p14:tracePt t="21904" x="7769225" y="3608388"/>
          <p14:tracePt t="21924" x="7742238" y="3589338"/>
          <p14:tracePt t="21937" x="7724775" y="3589338"/>
          <p14:tracePt t="21954" x="7705725" y="3589338"/>
          <p14:tracePt t="21970" x="7661275" y="3581400"/>
          <p14:tracePt t="21989" x="7634288" y="3571875"/>
          <p14:tracePt t="22004" x="7616825" y="3571875"/>
          <p14:tracePt t="22020" x="7581900" y="3562350"/>
          <p14:tracePt t="22038" x="7562850" y="3554413"/>
          <p14:tracePt t="22054" x="7554913" y="3554413"/>
          <p14:tracePt t="22069" x="7527925" y="3554413"/>
          <p14:tracePt t="22089" x="7518400" y="3554413"/>
          <p14:tracePt t="22103" x="7510463" y="3554413"/>
          <p14:tracePt t="22119" x="7491413" y="3544888"/>
          <p14:tracePt t="22119" x="7483475" y="3544888"/>
          <p14:tracePt t="22139" x="7466013" y="3544888"/>
          <p14:tracePt t="22154" x="7446963" y="3544888"/>
          <p14:tracePt t="22170" x="7439025" y="3544888"/>
          <p14:tracePt t="22186" x="7429500" y="3544888"/>
          <p14:tracePt t="22204" x="7419975" y="3544888"/>
          <p14:tracePt t="22220" x="7402513" y="3536950"/>
          <p14:tracePt t="22236" x="7375525" y="3536950"/>
          <p14:tracePt t="22255" x="7358063" y="3527425"/>
          <p14:tracePt t="22270" x="7340600" y="3527425"/>
          <p14:tracePt t="22286" x="7323138" y="3527425"/>
          <p14:tracePt t="22303" x="7286625" y="3527425"/>
          <p14:tracePt t="22322" x="7269163" y="3527425"/>
          <p14:tracePt t="22337" x="7242175" y="3527425"/>
          <p14:tracePt t="22353" x="7224713" y="3536950"/>
          <p14:tracePt t="22369" x="7197725" y="3536950"/>
          <p14:tracePt t="22387" x="7180263" y="3536950"/>
          <p14:tracePt t="22403" x="7161213" y="3536950"/>
          <p14:tracePt t="22422" x="7143750" y="3536950"/>
          <p14:tracePt t="22438" x="7126288" y="3536950"/>
          <p14:tracePt t="22453" x="7108825" y="3536950"/>
          <p14:tracePt t="22470" x="7099300" y="3536950"/>
          <p14:tracePt t="22486" x="7072313" y="3536950"/>
          <p14:tracePt t="22504" x="7054850" y="3536950"/>
          <p14:tracePt t="22520" x="7045325" y="3536950"/>
          <p14:tracePt t="22536" x="7037388" y="3536950"/>
          <p14:tracePt t="22536" x="7027863" y="3536950"/>
          <p14:tracePt t="22555" x="7018338" y="3536950"/>
          <p14:tracePt t="22569" x="7000875" y="3536950"/>
          <p14:tracePt t="22587" x="6991350" y="3536950"/>
          <p14:tracePt t="22603" x="6965950" y="3536950"/>
          <p14:tracePt t="22621" x="6946900" y="3536950"/>
          <p14:tracePt t="22636" x="6929438" y="3536950"/>
          <p14:tracePt t="22653" x="6884988" y="3536950"/>
          <p14:tracePt t="22672" x="6858000" y="3544888"/>
          <p14:tracePt t="22687" x="6831013" y="3554413"/>
          <p14:tracePt t="22703" x="6804025" y="3554413"/>
          <p14:tracePt t="22722" x="6786563" y="3554413"/>
          <p14:tracePt t="22737" x="6769100" y="3562350"/>
          <p14:tracePt t="22753" x="6742113" y="3562350"/>
          <p14:tracePt t="22772" x="6724650" y="3562350"/>
          <p14:tracePt t="22787" x="6705600" y="3562350"/>
          <p14:tracePt t="22803" x="6697663" y="3562350"/>
          <p14:tracePt t="22803" x="6688138" y="3562350"/>
          <p14:tracePt t="22822" x="6680200" y="3562350"/>
          <p14:tracePt t="22836" x="6661150" y="3562350"/>
          <p14:tracePt t="22853" x="6643688" y="3571875"/>
          <p14:tracePt t="22870" x="6608763" y="3581400"/>
          <p14:tracePt t="22887" x="6589713" y="3581400"/>
          <p14:tracePt t="22903" x="6572250" y="3581400"/>
          <p14:tracePt t="22924" x="6554788" y="3581400"/>
          <p14:tracePt t="22937" x="6545263" y="3581400"/>
          <p14:tracePt t="22953" x="6537325" y="3581400"/>
          <p14:tracePt t="22972" x="6527800" y="3581400"/>
          <p14:tracePt t="22986" x="6518275" y="3581400"/>
          <p14:tracePt t="23003" x="6510338" y="3581400"/>
          <p14:tracePt t="23019" x="6500813" y="3581400"/>
          <p14:tracePt t="23037" x="6491288" y="3581400"/>
          <p14:tracePt t="23053" x="6483350" y="3581400"/>
          <p14:tracePt t="23075" x="6473825" y="3581400"/>
          <p14:tracePt t="23097" x="6465888" y="3581400"/>
          <p14:tracePt t="23111" x="6465888" y="3589338"/>
          <p14:tracePt t="23126" x="6456363" y="3589338"/>
          <p14:tracePt t="23140" x="6446838" y="3589338"/>
          <p14:tracePt t="23162" x="6438900" y="3589338"/>
          <p14:tracePt t="23170" x="6429375" y="3589338"/>
          <p14:tracePt t="23190" x="6419850" y="3589338"/>
          <p14:tracePt t="23212" x="6411913" y="3589338"/>
          <p14:tracePt t="23227" x="6402388" y="3589338"/>
          <p14:tracePt t="23255" x="6394450" y="3589338"/>
          <p14:tracePt t="23269" x="6384925" y="3589338"/>
          <p14:tracePt t="23291" x="6375400" y="3589338"/>
          <p14:tracePt t="23313" x="6367463" y="3589338"/>
          <p14:tracePt t="23364" x="6357938" y="3589338"/>
          <p14:tracePt t="23401" x="6348413" y="3589338"/>
          <p14:tracePt t="23430" x="6340475" y="3589338"/>
          <p14:tracePt t="23458" x="6330950" y="3589338"/>
          <p14:tracePt t="23479" x="6323013" y="3589338"/>
          <p14:tracePt t="23486" x="6303963" y="3589338"/>
          <p14:tracePt t="23503" x="6259513" y="3589338"/>
          <p14:tracePt t="23522" x="6242050" y="3589338"/>
          <p14:tracePt t="23537" x="6224588" y="3589338"/>
          <p14:tracePt t="23553" x="6197600" y="3589338"/>
          <p14:tracePt t="23553" x="6188075" y="3589338"/>
          <p14:tracePt t="23572" x="6161088" y="3589338"/>
          <p14:tracePt t="23587" x="6134100" y="3598863"/>
          <p14:tracePt t="23603" x="6108700" y="3598863"/>
          <p14:tracePt t="23620" x="6072188" y="3598863"/>
          <p14:tracePt t="23638" x="6054725" y="3598863"/>
          <p14:tracePt t="23653" x="6027738" y="3598863"/>
          <p14:tracePt t="23670" x="6010275" y="3608388"/>
          <p14:tracePt t="23670" x="6000750" y="3608388"/>
          <p14:tracePt t="23689" x="5983288" y="3616325"/>
          <p14:tracePt t="23704" x="5965825" y="3616325"/>
          <p14:tracePt t="23719" x="5919788" y="3616325"/>
          <p14:tracePt t="23739" x="5884863" y="3616325"/>
          <p14:tracePt t="23754" x="5848350" y="3625850"/>
          <p14:tracePt t="23769" x="5795963" y="3633788"/>
          <p14:tracePt t="23787" x="5768975" y="3633788"/>
          <p14:tracePt t="23803" x="5741988" y="3643313"/>
          <p14:tracePt t="23820" x="5705475" y="3643313"/>
          <p14:tracePt t="23838" x="5680075" y="3643313"/>
          <p14:tracePt t="23853" x="5634038" y="3643313"/>
          <p14:tracePt t="23870" x="5572125" y="3660775"/>
          <p14:tracePt t="23889" x="5518150" y="3670300"/>
          <p14:tracePt t="23904" x="5446713" y="3697288"/>
          <p14:tracePt t="23904" x="5411788" y="3705225"/>
          <p14:tracePt t="23925" x="5384800" y="3705225"/>
          <p14:tracePt t="23936" x="5268913" y="3724275"/>
          <p14:tracePt t="23956" x="5214938" y="3724275"/>
          <p14:tracePt t="23970" x="5170488" y="3732213"/>
          <p14:tracePt t="23986" x="5116513" y="3732213"/>
          <p14:tracePt t="23986" x="5099050" y="3732213"/>
          <p14:tracePt t="24006" x="5072063" y="3732213"/>
          <p14:tracePt t="24020" x="5045075" y="3724275"/>
          <p14:tracePt t="24036" x="5027613" y="3724275"/>
          <p14:tracePt t="24036" x="5018088" y="3724275"/>
          <p14:tracePt t="24055" x="5010150" y="3724275"/>
          <p14:tracePt t="24070" x="5000625" y="3724275"/>
          <p14:tracePt t="24086" x="4991100" y="3724275"/>
          <p14:tracePt t="24106" x="4983163" y="3724275"/>
          <p14:tracePt t="24188" x="4973638" y="3724275"/>
          <p14:tracePt t="24224" x="4965700" y="3724275"/>
          <p14:tracePt t="24247" x="4956175" y="3724275"/>
          <p14:tracePt t="24268" x="4946650" y="3724275"/>
          <p14:tracePt t="24282" x="4929188" y="3714750"/>
          <p14:tracePt t="24288" x="4884738" y="3705225"/>
          <p14:tracePt t="24304" x="4867275" y="3705225"/>
          <p14:tracePt t="24319" x="4840288" y="3705225"/>
          <p14:tracePt t="24338" x="4830763" y="3697288"/>
          <p14:tracePt t="24353" x="4822825" y="3697288"/>
          <p14:tracePt t="24407" x="4813300" y="3697288"/>
          <p14:tracePt t="24509" x="4813300" y="3687763"/>
          <p14:tracePt t="24524" x="4803775" y="3687763"/>
          <p14:tracePt t="24530" x="4795838" y="3687763"/>
          <p14:tracePt t="24575" x="4795838" y="3679825"/>
          <p14:tracePt t="24604" x="4786313" y="3679825"/>
          <p14:tracePt t="24618" x="4776788" y="3679825"/>
          <p14:tracePt t="24640" x="4768850" y="3679825"/>
          <p14:tracePt t="24648" x="4759325" y="3679825"/>
          <p14:tracePt t="24669" x="4751388" y="3670300"/>
          <p14:tracePt t="24676" x="4741863" y="3670300"/>
          <p14:tracePt t="24686" x="4732338" y="3670300"/>
          <p14:tracePt t="24702" x="4705350" y="3660775"/>
          <p14:tracePt t="24720" x="4670425" y="3652838"/>
          <p14:tracePt t="24737" x="4643438" y="3643313"/>
          <p14:tracePt t="24753" x="4625975" y="3643313"/>
          <p14:tracePt t="24772" x="4608513" y="3643313"/>
          <p14:tracePt t="24787" x="4589463" y="3633788"/>
          <p14:tracePt t="24803" x="4572000" y="3633788"/>
          <p14:tracePt t="24822" x="4554538" y="3633788"/>
          <p14:tracePt t="24836" x="4545013" y="3625850"/>
          <p14:tracePt t="24852" x="4518025" y="3616325"/>
          <p14:tracePt t="24871" x="4510088" y="3616325"/>
          <p14:tracePt t="24886" x="4500563" y="3616325"/>
          <p14:tracePt t="24902" x="4473575" y="3616325"/>
          <p14:tracePt t="24924" x="4465638" y="3616325"/>
          <p14:tracePt t="24936" x="4446588" y="3608388"/>
          <p14:tracePt t="24955" x="4429125" y="3608388"/>
          <p14:tracePt t="24971" x="4411663" y="3608388"/>
          <p14:tracePt t="24987" x="4394200" y="3608388"/>
          <p14:tracePt t="25003" x="4367213" y="3608388"/>
          <p14:tracePt t="25021" x="4357688" y="3608388"/>
          <p14:tracePt t="25036" x="4340225" y="3608388"/>
          <p14:tracePt t="25053" x="4330700" y="3608388"/>
          <p14:tracePt t="25069" x="4295775" y="3608388"/>
          <p14:tracePt t="25087" x="4259263" y="3598863"/>
          <p14:tracePt t="25103" x="4232275" y="3598863"/>
          <p14:tracePt t="25103" x="4214813" y="3598863"/>
          <p14:tracePt t="25123" x="4187825" y="3598863"/>
          <p14:tracePt t="25137" x="4160838" y="3598863"/>
          <p14:tracePt t="25153" x="4152900" y="3598863"/>
          <p14:tracePt t="25170" x="4143375" y="3598863"/>
          <p14:tracePt t="25192" x="4143375" y="36083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49123"/>
            <a:ext cx="7772400" cy="4004839"/>
          </a:xfrm>
        </p:spPr>
        <p:txBody>
          <a:bodyPr>
            <a:normAutofit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 مكون من منزلتين مع العشرات باستخدام الدالة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تشير هذه الدالة الى عشرة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سنستخدم هذه الدالة في جمع عدد مكون من منزلتين </a:t>
            </a:r>
            <a:r>
              <a:rPr lang="ar-AE" dirty="0" smtClean="0">
                <a:solidFill>
                  <a:srgbClr val="FF0000"/>
                </a:solidFill>
              </a:rPr>
              <a:t>مع العشرات</a:t>
            </a:r>
            <a:endParaRPr lang="ar-AE" dirty="0">
              <a:solidFill>
                <a:srgbClr val="FF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60" y="1766887"/>
            <a:ext cx="6057900" cy="1495425"/>
          </a:xfrm>
          <a:prstGeom prst="rect">
            <a:avLst/>
          </a:prstGeom>
        </p:spPr>
      </p:pic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21"/>
    </mc:Choice>
    <mc:Fallback>
      <p:transition spd="slow" advTm="25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9052" y="480136"/>
            <a:ext cx="11152777" cy="1179957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اوجد ناتج ما يلي باستخدام الدالة: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7610" y="1469985"/>
            <a:ext cx="3027668" cy="2428282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09" y="1469985"/>
            <a:ext cx="1774741" cy="2394097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335929" y="4687798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+</a:t>
            </a:r>
            <a:endParaRPr lang="ar-AE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745858" y="4626027"/>
            <a:ext cx="24069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4عشرات</a:t>
            </a:r>
            <a:endParaRPr lang="ar-AE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237336" y="4626027"/>
            <a:ext cx="15085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3عشرات</a:t>
            </a:r>
            <a:endParaRPr lang="ar-AE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876940" y="4644272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=</a:t>
            </a:r>
            <a:endParaRPr lang="ar-AE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928974" y="4687798"/>
            <a:ext cx="1446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7عشرات</a:t>
            </a:r>
            <a:endParaRPr lang="ar-AE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030410" y="5255435"/>
            <a:ext cx="5087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40</a:t>
            </a:r>
            <a:endParaRPr lang="ar-AE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381648" y="5255435"/>
            <a:ext cx="700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+</a:t>
            </a:r>
            <a:endParaRPr lang="ar-AE" dirty="0"/>
          </a:p>
        </p:txBody>
      </p:sp>
      <p:sp>
        <p:nvSpPr>
          <p:cNvPr id="19" name="مربع نص 18"/>
          <p:cNvSpPr txBox="1"/>
          <p:nvPr/>
        </p:nvSpPr>
        <p:spPr>
          <a:xfrm flipH="1">
            <a:off x="4571608" y="5255435"/>
            <a:ext cx="1186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30</a:t>
            </a:r>
            <a:endParaRPr lang="ar-AE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899799" y="5255435"/>
            <a:ext cx="474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=</a:t>
            </a:r>
            <a:endParaRPr lang="ar-AE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3329610" y="5289630"/>
            <a:ext cx="11403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70</a:t>
            </a:r>
            <a:endParaRPr lang="ar-AE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  <p:transition spd="slow" advTm="390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6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5637"/>
          </a:xfrm>
        </p:spPr>
        <p:txBody>
          <a:bodyPr>
            <a:normAutofit/>
          </a:bodyPr>
          <a:lstStyle/>
          <a:p>
            <a:r>
              <a:rPr lang="ar-SA"/>
              <a:t>جمع عدد من منزلتين مع العشرات باستخدام لوحة المئة</a:t>
            </a:r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4" y="2236808"/>
            <a:ext cx="3099122" cy="3099122"/>
          </a:xfrm>
        </p:spPr>
      </p:pic>
      <p:sp>
        <p:nvSpPr>
          <p:cNvPr id="7" name="سهم إلى اليمين 6"/>
          <p:cNvSpPr/>
          <p:nvPr/>
        </p:nvSpPr>
        <p:spPr>
          <a:xfrm flipH="1">
            <a:off x="1030148" y="1886674"/>
            <a:ext cx="1047378" cy="254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سهم للأسفل 7"/>
          <p:cNvSpPr/>
          <p:nvPr/>
        </p:nvSpPr>
        <p:spPr>
          <a:xfrm>
            <a:off x="3750777" y="2465408"/>
            <a:ext cx="149891" cy="1817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ربع نص 8"/>
          <p:cNvSpPr txBox="1"/>
          <p:nvPr/>
        </p:nvSpPr>
        <p:spPr>
          <a:xfrm>
            <a:off x="7245752" y="2604304"/>
            <a:ext cx="7170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24+</a:t>
            </a:r>
            <a:endParaRPr lang="ar-AE" dirty="0"/>
          </a:p>
        </p:txBody>
      </p:sp>
      <p:sp>
        <p:nvSpPr>
          <p:cNvPr id="10" name="مربع نص 9"/>
          <p:cNvSpPr txBox="1"/>
          <p:nvPr/>
        </p:nvSpPr>
        <p:spPr>
          <a:xfrm flipH="1">
            <a:off x="6792747" y="2606469"/>
            <a:ext cx="11117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30=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388288" y="2566742"/>
            <a:ext cx="9248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54</a:t>
            </a:r>
            <a:endParaRPr lang="ar-AE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7451490" y="2973636"/>
            <a:ext cx="880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12</a:t>
            </a:r>
            <a:endParaRPr lang="ar-AE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7222470" y="2973636"/>
            <a:ext cx="2290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+</a:t>
            </a:r>
            <a:endParaRPr lang="ar-AE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908648" y="2918429"/>
            <a:ext cx="674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20</a:t>
            </a:r>
            <a:endParaRPr lang="ar-AE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827838" y="2929452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=</a:t>
            </a:r>
            <a:endParaRPr lang="ar-AE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342214" y="2927287"/>
            <a:ext cx="9221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32</a:t>
            </a:r>
            <a:endParaRPr lang="ar-AE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718631" y="1664555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+</a:t>
            </a:r>
            <a:endParaRPr lang="ar-AE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010140" y="3374020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+</a:t>
            </a:r>
            <a:endParaRPr lang="ar-AE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78"/>
    </mc:Choice>
    <mc:Fallback>
      <p:transition spd="slow" advTm="9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4" grpId="0"/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49438" x="4125913" y="3608388"/>
          <p14:tracePt t="49585" x="4071938" y="3608388"/>
          <p14:tracePt t="49592" x="4027488" y="3608388"/>
          <p14:tracePt t="49600" x="3938588" y="3608388"/>
          <p14:tracePt t="49615" x="3867150" y="3598863"/>
          <p14:tracePt t="49631" x="3751263" y="3562350"/>
          <p14:tracePt t="49650" x="3679825" y="3544888"/>
          <p14:tracePt t="49665" x="3643313" y="3527425"/>
          <p14:tracePt t="49681" x="3589338" y="3509963"/>
          <p14:tracePt t="49681" x="3571875" y="3500438"/>
          <p14:tracePt t="49701" x="3544888" y="3490913"/>
          <p14:tracePt t="49716" x="3500438" y="3482975"/>
          <p14:tracePt t="49732" x="3473450" y="3473450"/>
          <p14:tracePt t="49748" x="3429000" y="3455988"/>
          <p14:tracePt t="49767" x="3394075" y="3446463"/>
          <p14:tracePt t="49781" x="3384550" y="3438525"/>
          <p14:tracePt t="49798" x="3367088" y="3438525"/>
          <p14:tracePt t="49798" x="3357563" y="3429000"/>
          <p14:tracePt t="49818" x="3348038" y="3429000"/>
          <p14:tracePt t="49846" x="3340100" y="3419475"/>
          <p14:tracePt t="49853" x="3340100" y="3411538"/>
          <p14:tracePt t="49868" x="3330575" y="3411538"/>
          <p14:tracePt t="49904" x="3322638" y="3411538"/>
          <p14:tracePt t="49948" x="3313113" y="3411538"/>
          <p14:tracePt t="49970" x="3303588" y="3402013"/>
          <p14:tracePt t="49993" x="3286125" y="3402013"/>
          <p14:tracePt t="50000" x="3268663" y="3402013"/>
          <p14:tracePt t="50015" x="3224213" y="3384550"/>
          <p14:tracePt t="50033" x="3187700" y="3367088"/>
          <p14:tracePt t="50050" x="3160713" y="3357563"/>
          <p14:tracePt t="50066" x="3125788" y="3348038"/>
          <p14:tracePt t="50083" x="3116263" y="3340100"/>
          <p14:tracePt t="50098" x="3081338" y="3330575"/>
          <p14:tracePt t="50117" x="3062288" y="3330575"/>
          <p14:tracePt t="50132" x="3036888" y="3330575"/>
          <p14:tracePt t="50148" x="3027363" y="3330575"/>
          <p14:tracePt t="50165" x="3000375" y="3330575"/>
          <p14:tracePt t="50181" x="2982913" y="3322638"/>
          <p14:tracePt t="50198" x="2973388" y="3322638"/>
          <p14:tracePt t="50215" x="2955925" y="3322638"/>
          <p14:tracePt t="50232" x="2946400" y="3313113"/>
          <p14:tracePt t="50248" x="2938463" y="3303588"/>
          <p14:tracePt t="50248" x="2928938" y="3303588"/>
          <p14:tracePt t="50266" x="2919413" y="3303588"/>
          <p14:tracePt t="50281" x="2919413" y="3295650"/>
          <p14:tracePt t="50297" x="2901950" y="3286125"/>
          <p14:tracePt t="50317" x="2894013" y="3276600"/>
          <p14:tracePt t="50331" x="2884488" y="3276600"/>
          <p14:tracePt t="50347" x="2874963" y="3268663"/>
          <p14:tracePt t="50347" x="2867025" y="3259138"/>
          <p14:tracePt t="50368" x="2847975" y="3259138"/>
          <p14:tracePt t="50381" x="2830513" y="3251200"/>
          <p14:tracePt t="50399" x="2803525" y="3241675"/>
          <p14:tracePt t="50416" x="2786063" y="3224213"/>
          <p14:tracePt t="50431" x="2768600" y="3224213"/>
          <p14:tracePt t="50448" x="2759075" y="3214688"/>
          <p14:tracePt t="50465" x="2724150" y="3205163"/>
          <p14:tracePt t="50481" x="2714625" y="3197225"/>
          <p14:tracePt t="50497" x="2679700" y="3179763"/>
          <p14:tracePt t="50497" x="2670175" y="3179763"/>
          <p14:tracePt t="50517" x="2652713" y="3170238"/>
          <p14:tracePt t="50532" x="2633663" y="3170238"/>
          <p14:tracePt t="50548" x="2625725" y="3160713"/>
          <p14:tracePt t="50565" x="2616200" y="3160713"/>
          <p14:tracePt t="50581" x="2608263" y="3152775"/>
          <p14:tracePt t="50598" x="2598738" y="3143250"/>
          <p14:tracePt t="50766" x="2589213" y="3143250"/>
          <p14:tracePt t="50811" x="2589213" y="3133725"/>
          <p14:tracePt t="50840" x="2571750" y="3125788"/>
          <p14:tracePt t="50846" x="2571750" y="3116263"/>
          <p14:tracePt t="50864" x="2554288" y="3098800"/>
          <p14:tracePt t="50864" x="2544763" y="3089275"/>
          <p14:tracePt t="50884" x="2527300" y="3081338"/>
          <p14:tracePt t="50898" x="2527300" y="3071813"/>
          <p14:tracePt t="50915" x="2517775" y="3071813"/>
          <p14:tracePt t="50930" x="2517775" y="3062288"/>
          <p14:tracePt t="50948" x="2517775" y="3054350"/>
          <p14:tracePt t="50979" x="2509838" y="3054350"/>
          <p14:tracePt t="51035" x="2500313" y="3054350"/>
          <p14:tracePt t="51085" x="2490788" y="3054350"/>
          <p14:tracePt t="51158" x="2490788" y="3044825"/>
          <p14:tracePt t="51179" x="2482850" y="3044825"/>
          <p14:tracePt t="56546" x="2482850" y="3054350"/>
          <p14:tracePt t="57199" x="2482850" y="3081338"/>
          <p14:tracePt t="57205" x="2482850" y="3089275"/>
          <p14:tracePt t="57214" x="2473325" y="3125788"/>
          <p14:tracePt t="57231" x="2473325" y="3160713"/>
          <p14:tracePt t="57249" x="2473325" y="3179763"/>
          <p14:tracePt t="57265" x="2473325" y="3205163"/>
          <p14:tracePt t="57281" x="2473325" y="3224213"/>
          <p14:tracePt t="57281" x="2473325" y="3232150"/>
          <p14:tracePt t="57301" x="2473325" y="3259138"/>
          <p14:tracePt t="57315" x="2473325" y="3268663"/>
          <p14:tracePt t="57331" x="2473325" y="3276600"/>
          <p14:tracePt t="57347" x="2473325" y="3286125"/>
          <p14:tracePt t="57366" x="2473325" y="3295650"/>
          <p14:tracePt t="57411" x="2473325" y="3303588"/>
          <p14:tracePt t="57484" x="2473325" y="3313113"/>
          <p14:tracePt t="57531" x="2473325" y="3322638"/>
          <p14:tracePt t="57558" x="2473325" y="3330575"/>
          <p14:tracePt t="57610" x="2473325" y="3340100"/>
          <p14:tracePt t="57684" x="2473325" y="3348038"/>
          <p14:tracePt t="57774" x="2473325" y="3357563"/>
          <p14:tracePt t="57817" x="2473325" y="3367088"/>
          <p14:tracePt t="57899" x="2473325" y="3375025"/>
          <p14:tracePt t="57959" x="2473325" y="3384550"/>
          <p14:tracePt t="58039" x="2473325" y="3394075"/>
          <p14:tracePt t="58076" x="2473325" y="3402013"/>
          <p14:tracePt t="58113" x="2473325" y="3411538"/>
          <p14:tracePt t="58180" x="2473325" y="3419475"/>
          <p14:tracePt t="58269" x="2473325" y="3429000"/>
          <p14:tracePt t="58349" x="2473325" y="3438525"/>
          <p14:tracePt t="58385" x="2473325" y="3446463"/>
          <p14:tracePt t="58480" x="2473325" y="3455988"/>
          <p14:tracePt t="58558" x="2473325" y="3465513"/>
          <p14:tracePt t="58608" x="2473325" y="3473450"/>
          <p14:tracePt t="58651" x="2473325" y="3482975"/>
          <p14:tracePt t="58708" x="2473325" y="3490913"/>
          <p14:tracePt t="58801" x="2473325" y="3500438"/>
          <p14:tracePt t="58885" x="2473325" y="3509963"/>
          <p14:tracePt t="58906" x="2473325" y="3517900"/>
          <p14:tracePt t="58956" x="2473325" y="3527425"/>
          <p14:tracePt t="59005" x="2473325" y="3536950"/>
          <p14:tracePt t="59033" x="2473325" y="3544888"/>
          <p14:tracePt t="59055" x="2473325" y="3554413"/>
          <p14:tracePt t="59063" x="2473325" y="3562350"/>
          <p14:tracePt t="59076" x="2473325" y="3581400"/>
          <p14:tracePt t="59084" x="2482850" y="3608388"/>
          <p14:tracePt t="59099" x="2482850" y="3633788"/>
          <p14:tracePt t="59115" x="2482850" y="3652838"/>
          <p14:tracePt t="59115" x="2482850" y="3660775"/>
          <p14:tracePt t="59134" x="2482850" y="3679825"/>
          <p14:tracePt t="59148" x="2482850" y="3697288"/>
          <p14:tracePt t="59164" x="2482850" y="3705225"/>
          <p14:tracePt t="59183" x="2482850" y="3714750"/>
          <p14:tracePt t="59197" x="2482850" y="3724275"/>
          <p14:tracePt t="59217" x="2482850" y="3732213"/>
          <p14:tracePt t="59231" x="2482850" y="3741738"/>
          <p14:tracePt t="59359" x="2482850" y="3751263"/>
          <p14:tracePt t="59402" x="2482850" y="3759200"/>
          <p14:tracePt t="59436" x="2490788" y="3759200"/>
          <p14:tracePt t="59458" x="2490788" y="3768725"/>
          <p14:tracePt t="59472" x="2490788" y="3776663"/>
          <p14:tracePt t="59507" x="2490788" y="3786188"/>
          <p14:tracePt t="59579" x="2500313" y="3786188"/>
          <p14:tracePt t="59650" x="2500313" y="3776663"/>
          <p14:tracePt t="59770" x="2500313" y="3768725"/>
          <p14:tracePt t="59813" x="2500313" y="3759200"/>
          <p14:tracePt t="59834" x="2500313" y="3751263"/>
          <p14:tracePt t="59856" x="2500313" y="3732213"/>
          <p14:tracePt t="59863" x="2490788" y="3670300"/>
          <p14:tracePt t="59881" x="2490788" y="3616325"/>
          <p14:tracePt t="59898" x="2490788" y="3554413"/>
          <p14:tracePt t="59915" x="2490788" y="3517900"/>
          <p14:tracePt t="59931" x="2490788" y="3500438"/>
          <p14:tracePt t="59947" x="2490788" y="3473450"/>
          <p14:tracePt t="59966" x="2482850" y="3446463"/>
          <p14:tracePt t="59981" x="2482850" y="3429000"/>
          <p14:tracePt t="59997" x="2482850" y="3411538"/>
          <p14:tracePt t="60014" x="2482850" y="3402013"/>
          <p14:tracePt t="60033" x="2482850" y="3394075"/>
          <p14:tracePt t="60047" x="2482850" y="3375025"/>
          <p14:tracePt t="60064" x="2473325" y="3367088"/>
          <p14:tracePt t="60083" x="2473325" y="3357563"/>
          <p14:tracePt t="60098" x="2473325" y="3348038"/>
          <p14:tracePt t="60115" x="2473325" y="3340100"/>
          <p14:tracePt t="60131" x="2473325" y="3330575"/>
          <p14:tracePt t="60172" x="2465388" y="3330575"/>
          <p14:tracePt t="61129" x="2465388" y="3340100"/>
          <p14:tracePt t="61413" x="2465388" y="3348038"/>
          <p14:tracePt t="61434" x="2465388" y="3357563"/>
          <p14:tracePt t="61463" x="2465388" y="3367088"/>
          <p14:tracePt t="61485" x="2465388" y="3375025"/>
          <p14:tracePt t="61499" x="2465388" y="3394075"/>
          <p14:tracePt t="61506" x="2465388" y="3411538"/>
          <p14:tracePt t="61515" x="2465388" y="3455988"/>
          <p14:tracePt t="61531" x="2465388" y="3490913"/>
          <p14:tracePt t="61548" x="2465388" y="3517900"/>
          <p14:tracePt t="61548" x="2455863" y="3527425"/>
          <p14:tracePt t="61567" x="2455863" y="3554413"/>
          <p14:tracePt t="61581" x="2455863" y="3562350"/>
          <p14:tracePt t="61597" x="2455863" y="3571875"/>
          <p14:tracePt t="61615" x="2455863" y="3589338"/>
          <p14:tracePt t="61630" x="2455863" y="3598863"/>
          <p14:tracePt t="61647" x="2455863" y="3608388"/>
          <p14:tracePt t="61666" x="2455863" y="3616325"/>
          <p14:tracePt t="61681" x="2455863" y="3625850"/>
          <p14:tracePt t="61751" x="2455863" y="3633788"/>
          <p14:tracePt t="61814" x="2455863" y="3643313"/>
          <p14:tracePt t="61857" x="2455863" y="3652838"/>
          <p14:tracePt t="61934" x="2455863" y="3660775"/>
          <p14:tracePt t="61978" x="2446338" y="3660775"/>
          <p14:tracePt t="62005" x="2446338" y="3670300"/>
          <p14:tracePt t="62552" x="2446338" y="3679825"/>
          <p14:tracePt t="62595" x="2446338" y="3687763"/>
          <p14:tracePt t="62624" x="2455863" y="3697288"/>
          <p14:tracePt t="62639" x="2455863" y="3714750"/>
          <p14:tracePt t="62647" x="2455863" y="3768725"/>
          <p14:tracePt t="62664" x="2455863" y="3795713"/>
          <p14:tracePt t="62664" x="2455863" y="3813175"/>
          <p14:tracePt t="62684" x="2455863" y="3830638"/>
          <p14:tracePt t="62698" x="2455863" y="3848100"/>
          <p14:tracePt t="62715" x="2455863" y="3867150"/>
          <p14:tracePt t="62731" x="2465388" y="3875088"/>
          <p14:tracePt t="62749" x="2465388" y="3884613"/>
          <p14:tracePt t="62764" x="2465388" y="3894138"/>
          <p14:tracePt t="62791" x="2465388" y="3902075"/>
          <p14:tracePt t="62842" x="2465388" y="3911600"/>
          <p14:tracePt t="62928" x="2465388" y="3919538"/>
          <p14:tracePt t="63028" x="2465388" y="3911600"/>
          <p14:tracePt t="63252" x="2465388" y="3902075"/>
          <p14:tracePt t="75198" x="2473325" y="3867150"/>
          <p14:tracePt t="75780" x="2500313" y="3813175"/>
          <p14:tracePt t="75787" x="2527300" y="3741738"/>
          <p14:tracePt t="75797" x="2643188" y="3554413"/>
          <p14:tracePt t="75797" x="2732088" y="3384550"/>
          <p14:tracePt t="75817" x="2867025" y="3170238"/>
          <p14:tracePt t="75830" x="2955925" y="3027363"/>
          <p14:tracePt t="75847" x="3027363" y="2928938"/>
          <p14:tracePt t="75866" x="3044825" y="2919413"/>
          <p14:tracePt t="75881" x="3054350" y="2901950"/>
          <p14:tracePt t="75897" x="3062288" y="2867025"/>
          <p14:tracePt t="75897" x="3081338" y="2847975"/>
          <p14:tracePt t="75916" x="3089275" y="2768600"/>
          <p14:tracePt t="75930" x="3125788" y="2687638"/>
          <p14:tracePt t="75946" x="3160713" y="2598738"/>
          <p14:tracePt t="75946" x="3170238" y="2571750"/>
          <p14:tracePt t="75965" x="3214688" y="2473325"/>
          <p14:tracePt t="75980" x="3259138" y="2384425"/>
          <p14:tracePt t="75997" x="3276600" y="2303463"/>
          <p14:tracePt t="76016" x="3295650" y="2276475"/>
          <p14:tracePt t="76031" x="3295650" y="2268538"/>
          <p14:tracePt t="76046" x="3295650" y="2251075"/>
          <p14:tracePt t="76065" x="3303588" y="2251075"/>
          <p14:tracePt t="76101" x="3303588" y="2259013"/>
          <p14:tracePt t="76261" x="3303588" y="2268538"/>
          <p14:tracePt t="76316" x="3303588" y="2276475"/>
          <p14:tracePt t="76330" x="3303588" y="2286000"/>
          <p14:tracePt t="76345" x="3295650" y="2295525"/>
          <p14:tracePt t="76351" x="3276600" y="2339975"/>
          <p14:tracePt t="76365" x="3259138" y="2374900"/>
          <p14:tracePt t="76381" x="3251200" y="2401888"/>
          <p14:tracePt t="76397" x="3232150" y="2428875"/>
          <p14:tracePt t="76415" x="3214688" y="2446338"/>
          <p14:tracePt t="76430" x="3205163" y="2455863"/>
          <p14:tracePt t="76447" x="3205163" y="2473325"/>
          <p14:tracePt t="76465" x="3197225" y="2482850"/>
          <p14:tracePt t="76480" x="3187700" y="2490788"/>
          <p14:tracePt t="76496" x="3179763" y="2517775"/>
          <p14:tracePt t="76515" x="3160713" y="2536825"/>
          <p14:tracePt t="76531" x="3160713" y="2544763"/>
          <p14:tracePt t="76547" x="3152775" y="2562225"/>
          <p14:tracePt t="76566" x="3152775" y="2571750"/>
          <p14:tracePt t="76586" x="3152775" y="2581275"/>
          <p14:tracePt t="76607" x="3143250" y="2598738"/>
          <p14:tracePt t="76621" x="3143250" y="2616200"/>
          <p14:tracePt t="76635" x="3143250" y="2625725"/>
          <p14:tracePt t="76647" x="3143250" y="2643188"/>
          <p14:tracePt t="76665" x="3133725" y="2652713"/>
          <p14:tracePt t="76680" x="3125788" y="2660650"/>
          <p14:tracePt t="76700" x="3125788" y="2670175"/>
          <p14:tracePt t="76884" x="3125788" y="2679700"/>
          <p14:tracePt t="79609" x="3125788" y="2687638"/>
          <p14:tracePt t="80253" x="3125788" y="2714625"/>
          <p14:tracePt t="80261" x="3116263" y="2724150"/>
          <p14:tracePt t="80267" x="3108325" y="2741613"/>
          <p14:tracePt t="80279" x="3089275" y="2786063"/>
          <p14:tracePt t="80297" x="3081338" y="2813050"/>
          <p14:tracePt t="80314" x="3071813" y="2830513"/>
          <p14:tracePt t="80332" x="3062288" y="2847975"/>
          <p14:tracePt t="80346" x="3054350" y="2857500"/>
          <p14:tracePt t="80366" x="3054350" y="2867025"/>
          <p14:tracePt t="80422" x="3054350" y="2874963"/>
          <p14:tracePt t="80499" x="3044825" y="2884488"/>
          <p14:tracePt t="80520" x="3044825" y="2894013"/>
          <p14:tracePt t="80562" x="3044825" y="2901950"/>
          <p14:tracePt t="80612" x="3036888" y="2901950"/>
          <p14:tracePt t="80640" x="3036888" y="2911475"/>
          <p14:tracePt t="80661" x="3036888" y="2919413"/>
          <p14:tracePt t="80689" x="3027363" y="2919413"/>
          <p14:tracePt t="80711" x="3027363" y="2928938"/>
          <p14:tracePt t="80760" x="3027363" y="2938463"/>
          <p14:tracePt t="80844" x="3027363" y="2946400"/>
          <p14:tracePt t="80943" x="3027363" y="2955925"/>
          <p14:tracePt t="80992" x="3036888" y="2955925"/>
          <p14:tracePt t="81063" x="3036888" y="2965450"/>
          <p14:tracePt t="81111" x="3036888" y="2973388"/>
          <p14:tracePt t="81224" x="3044825" y="2973388"/>
          <p14:tracePt t="81245" x="3044825" y="2982913"/>
          <p14:tracePt t="81301" x="3044825" y="2990850"/>
          <p14:tracePt t="81343" x="3054350" y="2990850"/>
          <p14:tracePt t="81420" x="3054350" y="3000375"/>
          <p14:tracePt t="86818" x="3054350" y="3009900"/>
          <p14:tracePt t="87324" x="3054350" y="3027363"/>
          <p14:tracePt t="87331" x="3054350" y="3044825"/>
          <p14:tracePt t="87346" x="3054350" y="3054350"/>
          <p14:tracePt t="87362" x="3054350" y="3071813"/>
          <p14:tracePt t="87362" x="3054350" y="3081338"/>
          <p14:tracePt t="87382" x="3054350" y="3098800"/>
          <p14:tracePt t="87397" x="3054350" y="3108325"/>
          <p14:tracePt t="87412" x="3054350" y="3116263"/>
          <p14:tracePt t="87429" x="3054350" y="3143250"/>
          <p14:tracePt t="87447" x="3054350" y="3160713"/>
          <p14:tracePt t="87463" x="3036888" y="3179763"/>
          <p14:tracePt t="87481" x="3036888" y="3187700"/>
          <p14:tracePt t="87496" x="3036888" y="3197225"/>
          <p14:tracePt t="87516" x="3036888" y="3205163"/>
          <p14:tracePt t="87529" x="3036888" y="3214688"/>
          <p14:tracePt t="87546" x="3036888" y="3224213"/>
          <p14:tracePt t="87566" x="3036888" y="3232150"/>
          <p14:tracePt t="87587" x="3027363" y="3232150"/>
          <p14:tracePt t="87706" x="3027363" y="3241675"/>
          <p14:tracePt t="87734" x="3027363" y="32512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الإجابة الصحيحة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باستخدام لوحة المئة: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24+10=       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</a:t>
            </a:r>
            <a:r>
              <a:rPr lang="ar-SA" dirty="0" smtClean="0"/>
              <a:t>ا.34     , ب  44   ج.54    د.64</a:t>
            </a:r>
          </a:p>
          <a:p>
            <a:r>
              <a:rPr lang="ar-SA" dirty="0" smtClean="0"/>
              <a:t>                                                </a:t>
            </a:r>
            <a:r>
              <a:rPr lang="ar-AE" dirty="0" smtClean="0"/>
              <a:t>60+20=                                                       </a:t>
            </a:r>
          </a:p>
          <a:p>
            <a:r>
              <a:rPr lang="en-US" dirty="0" smtClean="0"/>
              <a:t>                   </a:t>
            </a:r>
            <a:r>
              <a:rPr lang="ar-AE" dirty="0" smtClean="0"/>
              <a:t>أ.70   ب.80     ج.90    د.100</a:t>
            </a:r>
          </a:p>
          <a:p>
            <a:r>
              <a:rPr lang="ar-AE" dirty="0" smtClean="0"/>
              <a:t>                                                      </a:t>
            </a: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97"/>
    </mc:Choice>
    <mc:Fallback>
      <p:transition spd="slow" advTm="27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تنويه هام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حل التمرين الموجود في الملف المرفق مع الفيديو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                                                                                                        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التمرين                                                             </a:t>
            </a: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</a:p>
          <a:p>
            <a:pPr marL="0" indent="0">
              <a:buNone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78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57"/>
    </mc:Choice>
    <mc:Fallback>
      <p:transition spd="slow" advTm="23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21259" x="3017838" y="3232150"/>
          <p14:tracePt t="21570" x="3017838" y="3214688"/>
          <p14:tracePt t="21576" x="3017838" y="3197225"/>
          <p14:tracePt t="21592" x="3017838" y="3187700"/>
          <p14:tracePt t="21608" x="3000375" y="3170238"/>
          <p14:tracePt t="21608" x="2982913" y="3170238"/>
          <p14:tracePt t="21628" x="2955925" y="3160713"/>
          <p14:tracePt t="21643" x="2911475" y="3152775"/>
          <p14:tracePt t="21658" x="2857500" y="3143250"/>
          <p14:tracePt t="21658" x="2830513" y="3143250"/>
          <p14:tracePt t="21677" x="2768600" y="3133725"/>
          <p14:tracePt t="21692" x="2697163" y="3133725"/>
          <p14:tracePt t="21712" x="2589213" y="3125788"/>
          <p14:tracePt t="21725" x="2393950" y="3116263"/>
          <p14:tracePt t="21744" x="2241550" y="3108325"/>
          <p14:tracePt t="21759" x="2062163" y="3098800"/>
          <p14:tracePt t="21775" x="1866900" y="3081338"/>
          <p14:tracePt t="21792" x="1589088" y="3017838"/>
          <p14:tracePt t="21810" x="1446213" y="2973388"/>
          <p14:tracePt t="21825" x="1322388" y="2938463"/>
          <p14:tracePt t="21842" x="1116013" y="2884488"/>
          <p14:tracePt t="21861" x="1027113" y="2857500"/>
          <p14:tracePt t="21875" x="946150" y="2840038"/>
          <p14:tracePt t="21892" x="884238" y="2830513"/>
          <p14:tracePt t="21908" x="795338" y="2813050"/>
          <p14:tracePt t="21927" x="750888" y="2813050"/>
          <p14:tracePt t="21942" x="714375" y="2813050"/>
          <p14:tracePt t="21958" x="687388" y="2813050"/>
          <p14:tracePt t="21958" x="660400" y="2822575"/>
          <p14:tracePt t="21978" x="633413" y="2822575"/>
          <p14:tracePt t="21993" x="615950" y="2830513"/>
          <p14:tracePt t="22008" x="588963" y="2840038"/>
          <p14:tracePt t="22008" x="571500" y="2840038"/>
          <p14:tracePt t="22028" x="554038" y="2840038"/>
          <p14:tracePt t="22043" x="527050" y="2822575"/>
          <p14:tracePt t="22058" x="500063" y="2795588"/>
          <p14:tracePt t="22058" x="490538" y="2776538"/>
          <p14:tracePt t="22078" x="465138" y="2732088"/>
          <p14:tracePt t="22093" x="438150" y="2670175"/>
          <p14:tracePt t="22108" x="411163" y="2616200"/>
          <p14:tracePt t="22126" x="366713" y="2554288"/>
          <p14:tracePt t="22144" x="339725" y="2517775"/>
          <p14:tracePt t="22159" x="285750" y="2482850"/>
          <p14:tracePt t="22176" x="169863" y="2455863"/>
          <p14:tracePt t="22195" x="80963" y="2455863"/>
          <p14:tracePt t="22212" x="9525" y="246538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1.5|4.3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|6.4|2.4|4.1|4.6|3|3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3.6|9.5|10.1|2.1|18.6|4|4.2|1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2|3.6|7.9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|4.7|2.8|2.9|1.9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184</Words>
  <Application>Microsoft Office PowerPoint</Application>
  <PresentationFormat>عرض على الشاشة (3:4)‏</PresentationFormat>
  <Paragraphs>50</Paragraphs>
  <Slides>7</Slides>
  <Notes>2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Arabic Typesetting</vt:lpstr>
      <vt:lpstr>Arial</vt:lpstr>
      <vt:lpstr>Calibri</vt:lpstr>
      <vt:lpstr>Sakkal Majalla</vt:lpstr>
      <vt:lpstr>Times New Roman</vt:lpstr>
      <vt:lpstr>school</vt:lpstr>
      <vt:lpstr>الدرس الأول: جمع عدد مكون من منزلتين مع العشرات</vt:lpstr>
      <vt:lpstr>الفصل السابع        الدرس الأول </vt:lpstr>
      <vt:lpstr>جمع عدد مكون من منزلتين مع العشرات باستخدام الدالة</vt:lpstr>
      <vt:lpstr>اوجد ناتج ما يلي باستخدام الدالة:</vt:lpstr>
      <vt:lpstr>جمع عدد من منزلتين مع العشرات باستخدام لوحة المئة</vt:lpstr>
      <vt:lpstr>عزيزي الطالب: اختر الإجابة الصحيحة باستخدام لوحة المئة: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29</cp:revision>
  <dcterms:created xsi:type="dcterms:W3CDTF">2020-05-02T02:36:07Z</dcterms:created>
  <dcterms:modified xsi:type="dcterms:W3CDTF">2020-05-09T20:57:32Z</dcterms:modified>
</cp:coreProperties>
</file>