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6" r:id="rId3"/>
    <p:sldId id="257" r:id="rId4"/>
    <p:sldId id="262" r:id="rId5"/>
    <p:sldId id="263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10/10/1441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السادس: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اجمع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عددين بثلاثة منازل</a:t>
            </a:r>
            <a:endParaRPr lang="en-US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61"/>
    </mc:Choice>
    <mc:Fallback>
      <p:transition spd="slow" advTm="29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2749" x="1357313" y="50625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1.ان تجمع عددين من ثلاثة منازل بدون الحمل</a:t>
            </a:r>
            <a:endParaRPr lang="ar-SA" sz="2800" dirty="0">
              <a:solidFill>
                <a:srgbClr val="FF0000"/>
              </a:solidFill>
            </a:endParaRPr>
          </a:p>
          <a:p>
            <a:pPr algn="r" rtl="1"/>
            <a:r>
              <a:rPr lang="ar-SA" sz="2800" dirty="0"/>
              <a:t> </a:t>
            </a:r>
          </a:p>
          <a:p>
            <a:pPr algn="r" rtl="1"/>
            <a:r>
              <a:rPr lang="ar-SA" sz="2800" dirty="0">
                <a:solidFill>
                  <a:srgbClr val="00B050"/>
                </a:solidFill>
              </a:rPr>
              <a:t>2.ان </a:t>
            </a:r>
            <a:r>
              <a:rPr lang="ar-SA" sz="2800" dirty="0" smtClean="0">
                <a:solidFill>
                  <a:srgbClr val="00B050"/>
                </a:solidFill>
              </a:rPr>
              <a:t> </a:t>
            </a:r>
            <a:r>
              <a:rPr lang="ar-SA" sz="2800" dirty="0">
                <a:solidFill>
                  <a:srgbClr val="00B050"/>
                </a:solidFill>
              </a:rPr>
              <a:t>تجمع عددين من ثلاثة منازل </a:t>
            </a:r>
            <a:r>
              <a:rPr lang="ar-SA" sz="2800" dirty="0" smtClean="0">
                <a:solidFill>
                  <a:srgbClr val="00B050"/>
                </a:solidFill>
              </a:rPr>
              <a:t>مع </a:t>
            </a:r>
            <a:r>
              <a:rPr lang="ar-SA" sz="2800" dirty="0">
                <a:solidFill>
                  <a:srgbClr val="00B050"/>
                </a:solidFill>
              </a:rPr>
              <a:t>الحمل</a:t>
            </a: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/>
              <a:t>الفصل التاسع       </a:t>
            </a:r>
            <a:r>
              <a:rPr lang="ar-SY" sz="3600"/>
              <a:t> </a:t>
            </a:r>
            <a:r>
              <a:rPr lang="ar-SA" sz="3600"/>
              <a:t> الدرس السادس</a:t>
            </a:r>
            <a:endParaRPr lang="ar-AE" sz="360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1"/>
    </mc:Choice>
    <mc:Fallback>
      <p:transition spd="slow" advTm="2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السادس</a:t>
            </a:r>
            <a:endParaRPr lang="ar-A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277970" y="1592182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لنتذكر معا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48573" y="2129049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57</a:t>
            </a:r>
          </a:p>
          <a:p>
            <a:pPr algn="r" rtl="1"/>
            <a:r>
              <a:rPr lang="ar-SA" sz="2800" dirty="0" smtClean="0"/>
              <a:t>+</a:t>
            </a:r>
          </a:p>
          <a:p>
            <a:pPr algn="ctr" rtl="1"/>
            <a:r>
              <a:rPr lang="ar-SA" sz="2800" dirty="0" smtClean="0"/>
              <a:t>11</a:t>
            </a:r>
            <a:endParaRPr lang="ar-AE" sz="2800" dirty="0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6048573" y="3384645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3612055" y="1999650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68</a:t>
            </a:r>
          </a:p>
          <a:p>
            <a:pPr algn="r" rtl="1"/>
            <a:r>
              <a:rPr lang="ar-SA" sz="2800" dirty="0" smtClean="0"/>
              <a:t>+</a:t>
            </a:r>
          </a:p>
          <a:p>
            <a:pPr algn="ctr" rtl="1"/>
            <a:r>
              <a:rPr lang="ar-SA" sz="2800" dirty="0" smtClean="0"/>
              <a:t>28</a:t>
            </a:r>
            <a:endParaRPr lang="ar-AE" sz="2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378175" y="1999649"/>
            <a:ext cx="1801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43</a:t>
            </a:r>
          </a:p>
          <a:p>
            <a:pPr algn="r" rtl="1"/>
            <a:r>
              <a:rPr lang="ar-SA" sz="2800" dirty="0" smtClean="0"/>
              <a:t>+</a:t>
            </a:r>
          </a:p>
          <a:p>
            <a:pPr algn="ctr" rtl="1"/>
            <a:r>
              <a:rPr lang="ar-SA" sz="2800" dirty="0" smtClean="0"/>
              <a:t>29</a:t>
            </a:r>
            <a:endParaRPr lang="ar-AE" sz="2800" dirty="0"/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3612055" y="3384644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1378175" y="3384645"/>
            <a:ext cx="18018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6048572" y="3534260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68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3612054" y="3506766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96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378175" y="3483764"/>
            <a:ext cx="1801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72</a:t>
            </a: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11"/>
    </mc:Choice>
    <mc:Fallback>
      <p:transition spd="slow" advTm="30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/>
      <p:bldP spid="10" grpId="0"/>
      <p:bldP spid="13" grpId="0"/>
      <p:bldP spid="14" grpId="0"/>
      <p:bldP spid="19" grpId="0"/>
      <p:bldP spid="20" grpId="0"/>
      <p:bldP spid="21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السادس</a:t>
            </a:r>
            <a:endParaRPr lang="ar-AE" sz="36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537"/>
              </p:ext>
            </p:extLst>
          </p:nvPr>
        </p:nvGraphicFramePr>
        <p:xfrm>
          <a:off x="682389" y="1978925"/>
          <a:ext cx="3696104" cy="235637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46587"/>
                <a:gridCol w="1251499"/>
                <a:gridCol w="1298018"/>
              </a:tblGrid>
              <a:tr h="586696"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16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966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00090" y="2568890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مجموعة 8"/>
          <p:cNvGrpSpPr/>
          <p:nvPr/>
        </p:nvGrpSpPr>
        <p:grpSpPr>
          <a:xfrm>
            <a:off x="2228835" y="2577948"/>
            <a:ext cx="145948" cy="728598"/>
            <a:chOff x="1831059" y="665287"/>
            <a:chExt cx="834793" cy="4746826"/>
          </a:xfrm>
        </p:grpSpPr>
        <p:sp>
          <p:nvSpPr>
            <p:cNvPr id="10" name="مستطيل 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9" name="مستطيل 1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2845163" y="2564796"/>
            <a:ext cx="145948" cy="728598"/>
            <a:chOff x="1831059" y="665287"/>
            <a:chExt cx="834793" cy="4746826"/>
          </a:xfrm>
        </p:grpSpPr>
        <p:sp>
          <p:nvSpPr>
            <p:cNvPr id="21" name="مستطيل 2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015434" y="2556829"/>
            <a:ext cx="145948" cy="728598"/>
            <a:chOff x="1831059" y="665287"/>
            <a:chExt cx="834793" cy="4746826"/>
          </a:xfrm>
        </p:grpSpPr>
        <p:sp>
          <p:nvSpPr>
            <p:cNvPr id="32" name="مستطيل 31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5" name="مستطيل 34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6" name="مستطيل 35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7" name="مستطيل 36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2292217" y="3524277"/>
            <a:ext cx="145948" cy="728598"/>
            <a:chOff x="1831059" y="665287"/>
            <a:chExt cx="834793" cy="4746826"/>
          </a:xfrm>
        </p:grpSpPr>
        <p:sp>
          <p:nvSpPr>
            <p:cNvPr id="43" name="مستطيل 42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4" name="مستطيل 43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6" name="مستطيل 45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7" name="مستطيل 46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8" name="مستطيل 47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9" name="مستطيل 48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0" name="مستطيل 49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1" name="مستطيل 50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2699215" y="3532153"/>
            <a:ext cx="145948" cy="728598"/>
            <a:chOff x="1831059" y="665287"/>
            <a:chExt cx="834793" cy="4746826"/>
          </a:xfrm>
        </p:grpSpPr>
        <p:sp>
          <p:nvSpPr>
            <p:cNvPr id="54" name="مستطيل 53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0" name="مستطيل 59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2" name="مستطيل 61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3" name="مستطيل 62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3070509" y="3534711"/>
            <a:ext cx="145948" cy="728598"/>
            <a:chOff x="1831059" y="665287"/>
            <a:chExt cx="834793" cy="4746826"/>
          </a:xfrm>
        </p:grpSpPr>
        <p:sp>
          <p:nvSpPr>
            <p:cNvPr id="65" name="مستطيل 64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6" name="مستطيل 65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7" name="مستطيل 66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8" name="مستطيل 67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9" name="مستطيل 68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2" name="مستطيل 71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4" name="مستطيل 73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2524955" y="2597105"/>
            <a:ext cx="145948" cy="728598"/>
            <a:chOff x="1831059" y="665287"/>
            <a:chExt cx="834793" cy="4746826"/>
          </a:xfrm>
        </p:grpSpPr>
        <p:sp>
          <p:nvSpPr>
            <p:cNvPr id="76" name="مستطيل 75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8" name="مستطيل 77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9" name="مستطيل 78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0" name="مستطيل 79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1" name="مستطيل 80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2" name="مستطيل 81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3" name="مستطيل 82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86" name="صورة 8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52981" y="2583131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صورة 8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99219" y="2583131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مستطيل 87"/>
          <p:cNvSpPr/>
          <p:nvPr/>
        </p:nvSpPr>
        <p:spPr>
          <a:xfrm>
            <a:off x="3383211" y="2652469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2" name="مستطيل 91"/>
          <p:cNvSpPr/>
          <p:nvPr/>
        </p:nvSpPr>
        <p:spPr>
          <a:xfrm>
            <a:off x="3508136" y="3037334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3" name="مستطيل 92"/>
          <p:cNvSpPr/>
          <p:nvPr/>
        </p:nvSpPr>
        <p:spPr>
          <a:xfrm>
            <a:off x="3760091" y="3931080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4" name="مستطيل 93"/>
          <p:cNvSpPr/>
          <p:nvPr/>
        </p:nvSpPr>
        <p:spPr>
          <a:xfrm>
            <a:off x="4111650" y="3932792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5" name="مستطيل 94"/>
          <p:cNvSpPr/>
          <p:nvPr/>
        </p:nvSpPr>
        <p:spPr>
          <a:xfrm>
            <a:off x="3256181" y="3063117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6" name="مستطيل 95"/>
          <p:cNvSpPr/>
          <p:nvPr/>
        </p:nvSpPr>
        <p:spPr>
          <a:xfrm>
            <a:off x="4024944" y="3073303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7" name="مستطيل 96"/>
          <p:cNvSpPr/>
          <p:nvPr/>
        </p:nvSpPr>
        <p:spPr>
          <a:xfrm>
            <a:off x="3760091" y="3017232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8" name="مستطيل 97"/>
          <p:cNvSpPr/>
          <p:nvPr/>
        </p:nvSpPr>
        <p:spPr>
          <a:xfrm>
            <a:off x="3757895" y="2615691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9" name="مستطيل 98"/>
          <p:cNvSpPr/>
          <p:nvPr/>
        </p:nvSpPr>
        <p:spPr>
          <a:xfrm>
            <a:off x="3981315" y="2627994"/>
            <a:ext cx="177420" cy="2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0" name="صورة 9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1787" y="3521942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1" name="جدول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42341"/>
              </p:ext>
            </p:extLst>
          </p:nvPr>
        </p:nvGraphicFramePr>
        <p:xfrm>
          <a:off x="4837051" y="1971871"/>
          <a:ext cx="2710161" cy="2092612"/>
        </p:xfrm>
        <a:graphic>
          <a:graphicData uri="http://schemas.openxmlformats.org/drawingml/2006/table">
            <a:tbl>
              <a:tblPr rtl="1" firstRow="1" bandRow="1">
                <a:tableStyleId>{91EBBBCC-DAD2-459C-BE2E-F6DE35CF9A28}</a:tableStyleId>
              </a:tblPr>
              <a:tblGrid>
                <a:gridCol w="873457"/>
                <a:gridCol w="900546"/>
                <a:gridCol w="936158"/>
              </a:tblGrid>
              <a:tr h="324134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44"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/>
                        <a:t>7</a:t>
                      </a:r>
                    </a:p>
                    <a:p>
                      <a:pPr algn="r" rtl="1"/>
                      <a:r>
                        <a:rPr lang="ar-SA" dirty="0" smtClean="0"/>
                        <a:t>+</a:t>
                      </a:r>
                    </a:p>
                    <a:p>
                      <a:pPr rtl="1"/>
                      <a:r>
                        <a:rPr lang="ar-SA" sz="32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/>
                        <a:t>4</a:t>
                      </a:r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r>
                        <a:rPr lang="ar-SA" sz="3200" dirty="0" smtClean="0"/>
                        <a:t>3</a:t>
                      </a:r>
                      <a:endParaRPr lang="ar-S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/>
                        <a:t>3</a:t>
                      </a:r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r>
                        <a:rPr lang="ar-SA" sz="3200" dirty="0" smtClean="0"/>
                        <a:t>1</a:t>
                      </a:r>
                      <a:endParaRPr lang="ar-AE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" name="مربع نص 102"/>
          <p:cNvSpPr txBox="1"/>
          <p:nvPr/>
        </p:nvSpPr>
        <p:spPr>
          <a:xfrm>
            <a:off x="6707235" y="3597648"/>
            <a:ext cx="5868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9</a:t>
            </a:r>
            <a:endParaRPr lang="ar-AE" sz="3200" dirty="0"/>
          </a:p>
        </p:txBody>
      </p:sp>
      <p:sp>
        <p:nvSpPr>
          <p:cNvPr id="104" name="مربع نص 103"/>
          <p:cNvSpPr txBox="1"/>
          <p:nvPr/>
        </p:nvSpPr>
        <p:spPr>
          <a:xfrm>
            <a:off x="4887951" y="3599717"/>
            <a:ext cx="5868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4</a:t>
            </a:r>
            <a:endParaRPr lang="ar-AE" sz="3200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5797593" y="3602275"/>
            <a:ext cx="5868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7</a:t>
            </a:r>
            <a:endParaRPr lang="ar-AE" sz="32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4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57"/>
    </mc:Choice>
    <mc:Fallback>
      <p:transition spd="slow" advTm="72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/>
      <p:bldP spid="104" grpId="0"/>
      <p:bldP spid="105" grpId="0"/>
    </p:bldLst>
  </p:timing>
  <p:extLst mod="1">
    <p:ext uri="{3A86A75C-4F4B-4683-9AE1-C65F6400EC91}">
      <p14:laserTraceLst xmlns:p14="http://schemas.microsoft.com/office/powerpoint/2010/main">
        <p14:tracePtLst>
          <p14:tracePt t="4417" x="1393825" y="5010150"/>
          <p14:tracePt t="5049" x="1465263" y="4919663"/>
          <p14:tracePt t="5058" x="1625600" y="4660900"/>
          <p14:tracePt t="5076" x="1795463" y="4419600"/>
          <p14:tracePt t="5093" x="1955800" y="4187825"/>
          <p14:tracePt t="5109" x="2017713" y="4098925"/>
          <p14:tracePt t="5124" x="2071688" y="4037013"/>
          <p14:tracePt t="5124" x="2089150" y="4010025"/>
          <p14:tracePt t="5144" x="2125663" y="3946525"/>
          <p14:tracePt t="5159" x="2160588" y="3884613"/>
          <p14:tracePt t="5175" x="2224088" y="3813175"/>
          <p14:tracePt t="5191" x="2322513" y="3687763"/>
          <p14:tracePt t="5210" x="2393950" y="3598863"/>
          <p14:tracePt t="5225" x="2465388" y="3517900"/>
          <p14:tracePt t="5241" x="2571750" y="3411538"/>
          <p14:tracePt t="5259" x="2633663" y="3348038"/>
          <p14:tracePt t="5275" x="2687638" y="3295650"/>
          <p14:tracePt t="5291" x="2732088" y="3259138"/>
          <p14:tracePt t="5309" x="2751138" y="3241675"/>
          <p14:tracePt t="5326" x="2768600" y="3232150"/>
          <p14:tracePt t="5326" x="2776538" y="3214688"/>
          <p14:tracePt t="5346" x="2786063" y="3214688"/>
          <p14:tracePt t="5357" x="2840038" y="3179763"/>
          <p14:tracePt t="5376" x="2884488" y="3152775"/>
          <p14:tracePt t="5391" x="2928938" y="3125788"/>
          <p14:tracePt t="5410" x="3017838" y="3089275"/>
          <p14:tracePt t="5426" x="3054350" y="3071813"/>
          <p14:tracePt t="5441" x="3089275" y="3054350"/>
          <p14:tracePt t="5457" x="3143250" y="3036888"/>
          <p14:tracePt t="5476" x="3179763" y="3027363"/>
          <p14:tracePt t="5491" x="3205163" y="3027363"/>
          <p14:tracePt t="5508" x="3276600" y="3009900"/>
          <p14:tracePt t="5526" x="3313113" y="3000375"/>
          <p14:tracePt t="5542" x="3348038" y="2990850"/>
          <p14:tracePt t="5542" x="3375025" y="2982913"/>
          <p14:tracePt t="5561" x="3402013" y="2973388"/>
          <p14:tracePt t="5575" x="3438525" y="2955925"/>
          <p14:tracePt t="5591" x="3473450" y="2938463"/>
          <p14:tracePt t="5591" x="3490913" y="2928938"/>
          <p14:tracePt t="5610" x="3536950" y="2884488"/>
          <p14:tracePt t="5625" x="3581400" y="2847975"/>
          <p14:tracePt t="5641" x="3598863" y="2822575"/>
          <p14:tracePt t="5641" x="3608388" y="2803525"/>
          <p14:tracePt t="5660" x="3625850" y="2776538"/>
          <p14:tracePt t="5676" x="3643313" y="2759075"/>
          <p14:tracePt t="5692" x="3652838" y="2751138"/>
          <p14:tracePt t="5707" x="3670300" y="2732088"/>
          <p14:tracePt t="5726" x="3697288" y="2724150"/>
          <p14:tracePt t="5741" x="3714750" y="2705100"/>
          <p14:tracePt t="5757" x="3732213" y="2687638"/>
          <p14:tracePt t="5776" x="3741738" y="2679700"/>
          <p14:tracePt t="5791" x="3741738" y="2660650"/>
          <p14:tracePt t="5791" x="3751263" y="2660650"/>
          <p14:tracePt t="5810" x="3759200" y="2643188"/>
          <p14:tracePt t="5825" x="3768725" y="2633663"/>
          <p14:tracePt t="5844" x="3795713" y="2616200"/>
          <p14:tracePt t="5857" x="3813175" y="2589213"/>
          <p14:tracePt t="5876" x="3830638" y="2581275"/>
          <p14:tracePt t="5892" x="3840163" y="2571750"/>
          <p14:tracePt t="5907" x="3840163" y="2562225"/>
          <p14:tracePt t="5928" x="3840163" y="2554288"/>
          <p14:tracePt t="5949" x="3813175" y="2554288"/>
          <p14:tracePt t="6058" x="3786188" y="2554288"/>
          <p14:tracePt t="6066" x="3741738" y="2554288"/>
          <p14:tracePt t="6074" x="3625850" y="2554288"/>
          <p14:tracePt t="6091" x="3482975" y="2554288"/>
          <p14:tracePt t="6109" x="3419475" y="2536825"/>
          <p14:tracePt t="6126" x="3367088" y="2517775"/>
          <p14:tracePt t="6141" x="3322638" y="2490788"/>
          <p14:tracePt t="6141" x="3303588" y="2482850"/>
          <p14:tracePt t="6160" x="3268663" y="2465388"/>
          <p14:tracePt t="6175" x="3241675" y="2446338"/>
          <p14:tracePt t="6191" x="3232150" y="2428875"/>
          <p14:tracePt t="6208" x="3224213" y="2393950"/>
          <p14:tracePt t="6226" x="3224213" y="2357438"/>
          <p14:tracePt t="6242" x="3224213" y="2322513"/>
          <p14:tracePt t="6258" x="3224213" y="2276475"/>
          <p14:tracePt t="6274" x="3224213" y="2241550"/>
          <p14:tracePt t="6292" x="3232150" y="2197100"/>
          <p14:tracePt t="6308" x="3232150" y="2160588"/>
          <p14:tracePt t="6324" x="3241675" y="2152650"/>
          <p14:tracePt t="6324" x="3251200" y="2143125"/>
          <p14:tracePt t="6345" x="3268663" y="2116138"/>
          <p14:tracePt t="6359" x="3286125" y="2098675"/>
          <p14:tracePt t="6376" x="3303588" y="2081213"/>
          <p14:tracePt t="6392" x="3330575" y="2054225"/>
          <p14:tracePt t="6392" x="3340100" y="2036763"/>
          <p14:tracePt t="6410" x="3375025" y="2009775"/>
          <p14:tracePt t="6425" x="3419475" y="1982788"/>
          <p14:tracePt t="6441" x="3473450" y="1965325"/>
          <p14:tracePt t="6458" x="3536950" y="1946275"/>
          <p14:tracePt t="6476" x="3571875" y="1938338"/>
          <p14:tracePt t="6491" x="3598863" y="1938338"/>
          <p14:tracePt t="6507" x="3652838" y="1938338"/>
          <p14:tracePt t="6527" x="3687763" y="1946275"/>
          <p14:tracePt t="6541" x="3724275" y="1973263"/>
          <p14:tracePt t="6557" x="3776663" y="2000250"/>
          <p14:tracePt t="6557" x="3795713" y="2027238"/>
          <p14:tracePt t="6577" x="3840163" y="2054225"/>
          <p14:tracePt t="6592" x="3875088" y="2081213"/>
          <p14:tracePt t="6607" x="3911600" y="2108200"/>
          <p14:tracePt t="6607" x="3929063" y="2125663"/>
          <p14:tracePt t="6627" x="3946525" y="2133600"/>
          <p14:tracePt t="6641" x="3990975" y="2170113"/>
          <p14:tracePt t="6658" x="4017963" y="2187575"/>
          <p14:tracePt t="6675" x="4062413" y="2224088"/>
          <p14:tracePt t="6692" x="4098925" y="2251075"/>
          <p14:tracePt t="6707" x="4116388" y="2276475"/>
          <p14:tracePt t="6724" x="4143375" y="2312988"/>
          <p14:tracePt t="6724" x="4152900" y="2330450"/>
          <p14:tracePt t="6743" x="4160838" y="2366963"/>
          <p14:tracePt t="6758" x="4170363" y="2401888"/>
          <p14:tracePt t="6774" x="4179888" y="2428875"/>
          <p14:tracePt t="6774" x="4179888" y="2446338"/>
          <p14:tracePt t="6794" x="4179888" y="2465388"/>
          <p14:tracePt t="6809" x="4179888" y="2473325"/>
          <p14:tracePt t="6823" x="4133850" y="2500313"/>
          <p14:tracePt t="6823" x="4108450" y="2509838"/>
          <p14:tracePt t="6846" x="4054475" y="2527300"/>
          <p14:tracePt t="6858" x="3902075" y="2589213"/>
          <p14:tracePt t="6877" x="3795713" y="2616200"/>
          <p14:tracePt t="6892" x="3697288" y="2643188"/>
          <p14:tracePt t="6892" x="3643313" y="2652713"/>
          <p14:tracePt t="6909" x="3544888" y="2660650"/>
          <p14:tracePt t="6926" x="3473450" y="2660650"/>
          <p14:tracePt t="6941" x="3411538" y="2660650"/>
          <p14:tracePt t="6957" x="3313113" y="2660650"/>
          <p14:tracePt t="6976" x="3241675" y="2643188"/>
          <p14:tracePt t="6992" x="3160713" y="2616200"/>
          <p14:tracePt t="7008" x="3071813" y="2581275"/>
          <p14:tracePt t="7024" x="3009900" y="2554288"/>
          <p14:tracePt t="7024" x="2982913" y="2536825"/>
          <p14:tracePt t="7043" x="2938463" y="2509838"/>
          <p14:tracePt t="7058" x="2894013" y="2482850"/>
          <p14:tracePt t="7075" x="2857500" y="2455863"/>
          <p14:tracePt t="7091" x="2795588" y="2411413"/>
          <p14:tracePt t="7110" x="2751138" y="2384425"/>
          <p14:tracePt t="7125" x="2714625" y="2347913"/>
          <p14:tracePt t="7141" x="2670175" y="2312988"/>
          <p14:tracePt t="7160" x="2633663" y="2276475"/>
          <p14:tracePt t="7176" x="2616200" y="2259013"/>
          <p14:tracePt t="7191" x="2608263" y="2251075"/>
          <p14:tracePt t="7207" x="2598738" y="2241550"/>
          <p14:tracePt t="7225" x="2608263" y="2241550"/>
          <p14:tracePt t="7313" x="2625725" y="2241550"/>
          <p14:tracePt t="7335" x="2652713" y="2241550"/>
          <p14:tracePt t="7344" x="2732088" y="2241550"/>
          <p14:tracePt t="7358" x="2830513" y="2232025"/>
          <p14:tracePt t="7374" x="2911475" y="2214563"/>
          <p14:tracePt t="7374" x="2946400" y="2214563"/>
          <p14:tracePt t="7393" x="3009900" y="2197100"/>
          <p14:tracePt t="7409" x="3062288" y="2187575"/>
          <p14:tracePt t="7425" x="3133725" y="2187575"/>
          <p14:tracePt t="7425" x="3170238" y="2179638"/>
          <p14:tracePt t="7443" x="3224213" y="2170113"/>
          <p14:tracePt t="7458" x="3276600" y="2170113"/>
          <p14:tracePt t="7474" x="3348038" y="2170113"/>
          <p14:tracePt t="7490" x="3419475" y="2160588"/>
          <p14:tracePt t="7490" x="3465513" y="2160588"/>
          <p14:tracePt t="7509" x="3517900" y="2160588"/>
          <p14:tracePt t="7525" x="3562350" y="2160588"/>
          <p14:tracePt t="7541" x="3625850" y="2170113"/>
          <p14:tracePt t="7560" x="3660775" y="2170113"/>
          <p14:tracePt t="7575" x="3697288" y="2179638"/>
          <p14:tracePt t="7591" x="3751263" y="2187575"/>
          <p14:tracePt t="7609" x="3768725" y="2197100"/>
          <p14:tracePt t="7625" x="3803650" y="2205038"/>
          <p14:tracePt t="7641" x="3840163" y="2214563"/>
          <p14:tracePt t="7657" x="3894138" y="2214563"/>
          <p14:tracePt t="7676" x="3919538" y="2224088"/>
          <p14:tracePt t="7691" x="3956050" y="2232025"/>
          <p14:tracePt t="7707" x="3990975" y="2241550"/>
          <p14:tracePt t="7727" x="4010025" y="2251075"/>
          <p14:tracePt t="7741" x="4027488" y="2259013"/>
          <p14:tracePt t="7757" x="4044950" y="2276475"/>
          <p14:tracePt t="7777" x="4054475" y="2295525"/>
          <p14:tracePt t="7791" x="4062413" y="2303463"/>
          <p14:tracePt t="7811" x="4062413" y="2312988"/>
          <p14:tracePt t="7826" x="4062413" y="2322513"/>
          <p14:tracePt t="7826" x="4062413" y="2330450"/>
          <p14:tracePt t="7847" x="4062413" y="2339975"/>
          <p14:tracePt t="7857" x="4062413" y="2357438"/>
          <p14:tracePt t="7876" x="4062413" y="2366963"/>
          <p14:tracePt t="7892" x="4062413" y="2374900"/>
          <p14:tracePt t="7906" x="4062413" y="2384425"/>
          <p14:tracePt t="7923" x="4062413" y="2393950"/>
          <p14:tracePt t="7940" x="4037013" y="2393950"/>
          <p14:tracePt t="8244" x="3973513" y="2393950"/>
          <p14:tracePt t="8252" x="3929063" y="2393950"/>
          <p14:tracePt t="8260" x="3840163" y="2401888"/>
          <p14:tracePt t="8274" x="3751263" y="2411413"/>
          <p14:tracePt t="8290" x="3652838" y="2411413"/>
          <p14:tracePt t="8290" x="3616325" y="2411413"/>
          <p14:tracePt t="8310" x="3544888" y="2411413"/>
          <p14:tracePt t="8325" x="3500438" y="2401888"/>
          <p14:tracePt t="8343" x="3465513" y="2401888"/>
          <p14:tracePt t="8358" x="3446463" y="2401888"/>
          <p14:tracePt t="8376" x="3438525" y="2401888"/>
          <p14:tracePt t="8390" x="3429000" y="2401888"/>
          <p14:tracePt t="8406" x="3419475" y="2401888"/>
          <p14:tracePt t="8423" x="3411538" y="2401888"/>
          <p14:tracePt t="8479" x="3411538" y="2393950"/>
          <p14:tracePt t="8487" x="3384550" y="2384425"/>
          <p14:tracePt t="8507" x="3295650" y="2357438"/>
          <p14:tracePt t="8524" x="3187700" y="2322513"/>
          <p14:tracePt t="8524" x="3152775" y="2312988"/>
          <p14:tracePt t="8544" x="3098800" y="2295525"/>
          <p14:tracePt t="8559" x="3044825" y="2286000"/>
          <p14:tracePt t="8574" x="3000375" y="2268538"/>
          <p14:tracePt t="8590" x="2965450" y="2259013"/>
          <p14:tracePt t="8590" x="2946400" y="2259013"/>
          <p14:tracePt t="8610" x="2928938" y="2251075"/>
          <p14:tracePt t="8626" x="2894013" y="2241550"/>
          <p14:tracePt t="8641" x="2874963" y="2241550"/>
          <p14:tracePt t="8641" x="2857500" y="2241550"/>
          <p14:tracePt t="8660" x="2830513" y="2241550"/>
          <p14:tracePt t="8674" x="2803525" y="2232025"/>
          <p14:tracePt t="8690" x="2776538" y="2232025"/>
          <p14:tracePt t="8707" x="2741613" y="2232025"/>
          <p14:tracePt t="8725" x="2705100" y="2232025"/>
          <p14:tracePt t="8741" x="2670175" y="2232025"/>
          <p14:tracePt t="8757" x="2633663" y="2241550"/>
          <p14:tracePt t="8776" x="2625725" y="2241550"/>
          <p14:tracePt t="8791" x="2608263" y="2241550"/>
          <p14:tracePt t="8807" x="2598738" y="2241550"/>
          <p14:tracePt t="8825" x="2571750" y="2241550"/>
          <p14:tracePt t="8846" x="2554288" y="2241550"/>
          <p14:tracePt t="8858" x="2536825" y="2251075"/>
          <p14:tracePt t="8874" x="2509838" y="2259013"/>
          <p14:tracePt t="8893" x="2482850" y="2268538"/>
          <p14:tracePt t="8908" x="2465388" y="2268538"/>
          <p14:tracePt t="8924" x="2438400" y="2268538"/>
          <p14:tracePt t="8924" x="2428875" y="2276475"/>
          <p14:tracePt t="8943" x="2393950" y="2286000"/>
          <p14:tracePt t="8958" x="2357438" y="2295525"/>
          <p14:tracePt t="8974" x="2322513" y="2295525"/>
          <p14:tracePt t="8974" x="2295525" y="2295525"/>
          <p14:tracePt t="8993" x="2268538" y="2303463"/>
          <p14:tracePt t="9008" x="2232025" y="2312988"/>
          <p14:tracePt t="9024" x="2197100" y="2312988"/>
          <p14:tracePt t="9043" x="2133600" y="2339975"/>
          <p14:tracePt t="9060" x="2098675" y="2339975"/>
          <p14:tracePt t="9074" x="2062163" y="2357438"/>
          <p14:tracePt t="9090" x="2009775" y="2366963"/>
          <p14:tracePt t="9109" x="1982788" y="2374900"/>
          <p14:tracePt t="9124" x="1938338" y="2374900"/>
          <p14:tracePt t="9124" x="1919288" y="2366963"/>
          <p14:tracePt t="9143" x="1884363" y="2366963"/>
          <p14:tracePt t="9158" x="1839913" y="2366963"/>
          <p14:tracePt t="9174" x="1812925" y="2366963"/>
          <p14:tracePt t="9190" x="1768475" y="2366963"/>
          <p14:tracePt t="9209" x="1751013" y="2366963"/>
          <p14:tracePt t="9224" x="1731963" y="2374900"/>
          <p14:tracePt t="9240" x="1714500" y="2374900"/>
          <p14:tracePt t="9240" x="1704975" y="2374900"/>
          <p14:tracePt t="9259" x="1697038" y="2384425"/>
          <p14:tracePt t="9274" x="1687513" y="2401888"/>
          <p14:tracePt t="9291" x="1679575" y="2401888"/>
          <p14:tracePt t="9306" x="1670050" y="2401888"/>
          <p14:tracePt t="9323" x="1633538" y="2401888"/>
          <p14:tracePt t="9685" x="1581150" y="2411413"/>
          <p14:tracePt t="9694" x="1473200" y="2428875"/>
          <p14:tracePt t="9709" x="1330325" y="2455863"/>
          <p14:tracePt t="9724" x="1196975" y="2473325"/>
          <p14:tracePt t="9740" x="1116013" y="2473325"/>
          <p14:tracePt t="9740" x="1089025" y="2473325"/>
          <p14:tracePt t="9760" x="1044575" y="2465388"/>
          <p14:tracePt t="9774" x="1027113" y="2455863"/>
          <p14:tracePt t="9790" x="1017588" y="2446338"/>
          <p14:tracePt t="9806" x="1009650" y="2438400"/>
          <p14:tracePt t="9824" x="1000125" y="2438400"/>
          <p14:tracePt t="9840" x="1009650" y="2438400"/>
          <p14:tracePt t="9875" x="1017588" y="2438400"/>
          <p14:tracePt t="9889" x="1027113" y="2446338"/>
          <p14:tracePt t="9898" x="1044575" y="2465388"/>
          <p14:tracePt t="31282" x="1116013" y="2473325"/>
          <p14:tracePt t="32009" x="1196975" y="2482850"/>
          <p14:tracePt t="32017" x="1312863" y="2509838"/>
          <p14:tracePt t="32026" x="1581150" y="2544763"/>
          <p14:tracePt t="32040" x="1812925" y="2598738"/>
          <p14:tracePt t="32057" x="1973263" y="2643188"/>
          <p14:tracePt t="32074" x="2017713" y="2660650"/>
          <p14:tracePt t="32090" x="2036763" y="2660650"/>
          <p14:tracePt t="32090" x="2036763" y="2670175"/>
          <p14:tracePt t="32109" x="2054225" y="2670175"/>
          <p14:tracePt t="32124" x="2081213" y="2679700"/>
          <p14:tracePt t="32140" x="2108200" y="2687638"/>
          <p14:tracePt t="32158" x="2125663" y="2705100"/>
          <p14:tracePt t="32173" x="2133600" y="2705100"/>
          <p14:tracePt t="32189" x="2152650" y="2724150"/>
          <p14:tracePt t="32208" x="2160588" y="2732088"/>
          <p14:tracePt t="32223" x="2160588" y="2741613"/>
          <p14:tracePt t="32242" x="2170113" y="2741613"/>
          <p14:tracePt t="32256" x="2170113" y="2751138"/>
          <p14:tracePt t="32277" x="2170113" y="2759075"/>
          <p14:tracePt t="32293" x="2160588" y="2768600"/>
          <p14:tracePt t="32308" x="2143125" y="2786063"/>
          <p14:tracePt t="32323" x="2108200" y="2822575"/>
          <p14:tracePt t="32339" x="2054225" y="2857500"/>
          <p14:tracePt t="32358" x="2000250" y="2874963"/>
          <p14:tracePt t="32373" x="1938338" y="2901950"/>
          <p14:tracePt t="32373" x="1911350" y="2901950"/>
          <p14:tracePt t="32394" x="1839913" y="2919413"/>
          <p14:tracePt t="32409" x="1751013" y="2938463"/>
          <p14:tracePt t="32423" x="1660525" y="2965450"/>
          <p14:tracePt t="32439" x="1571625" y="2973388"/>
          <p14:tracePt t="32456" x="1455738" y="3009900"/>
          <p14:tracePt t="32475" x="1393825" y="3027363"/>
          <p14:tracePt t="32490" x="1303338" y="3044825"/>
          <p14:tracePt t="32506" x="1187450" y="3062288"/>
          <p14:tracePt t="32506" x="1152525" y="3081338"/>
          <p14:tracePt t="32526" x="1071563" y="3098800"/>
          <p14:tracePt t="32540" x="1017588" y="3108325"/>
          <p14:tracePt t="32556" x="982663" y="3125788"/>
          <p14:tracePt t="32573" x="955675" y="3133725"/>
          <p14:tracePt t="32573" x="946150" y="3143250"/>
          <p14:tracePt t="32592" x="928688" y="3143250"/>
          <p14:tracePt t="32607" x="919163" y="3152775"/>
          <p14:tracePt t="32622" x="901700" y="3160713"/>
          <p14:tracePt t="32641" x="884238" y="3160713"/>
          <p14:tracePt t="32657" x="874713" y="3160713"/>
          <p14:tracePt t="32673" x="866775" y="3160713"/>
          <p14:tracePt t="32689" x="839788" y="3160713"/>
          <p14:tracePt t="32709" x="803275" y="3170238"/>
          <p14:tracePt t="32724" x="785813" y="3170238"/>
          <p14:tracePt t="32739" x="776288" y="3170238"/>
          <p14:tracePt t="32755" x="758825" y="3170238"/>
          <p14:tracePt t="32773" x="741363" y="3170238"/>
          <p14:tracePt t="32790" x="731838" y="3170238"/>
          <p14:tracePt t="32805" x="723900" y="3160713"/>
          <p14:tracePt t="32824" x="704850" y="3152775"/>
          <p14:tracePt t="32839" x="696913" y="3143250"/>
          <p14:tracePt t="32855" x="687388" y="3133725"/>
          <p14:tracePt t="32873" x="679450" y="3125788"/>
          <p14:tracePt t="32890" x="660400" y="3098800"/>
          <p14:tracePt t="32908" x="660400" y="3081338"/>
          <p14:tracePt t="32923" x="652463" y="3071813"/>
          <p14:tracePt t="32940" x="652463" y="3044825"/>
          <p14:tracePt t="32956" x="652463" y="3027363"/>
          <p14:tracePt t="32975" x="660400" y="3000375"/>
          <p14:tracePt t="32990" x="687388" y="2965450"/>
          <p14:tracePt t="33006" x="750888" y="2884488"/>
          <p14:tracePt t="33025" x="776288" y="2847975"/>
          <p14:tracePt t="33040" x="795338" y="2813050"/>
          <p14:tracePt t="33057" x="812800" y="2803525"/>
          <p14:tracePt t="33072" x="822325" y="2795588"/>
          <p14:tracePt t="33072" x="830263" y="2786063"/>
          <p14:tracePt t="33091" x="839788" y="2786063"/>
          <p14:tracePt t="33106" x="866775" y="2776538"/>
          <p14:tracePt t="33123" x="911225" y="2768600"/>
          <p14:tracePt t="33123" x="928688" y="2768600"/>
          <p14:tracePt t="33142" x="982663" y="2751138"/>
          <p14:tracePt t="33157" x="1081088" y="2741613"/>
          <p14:tracePt t="33173" x="1160463" y="2732088"/>
          <p14:tracePt t="33173" x="1196975" y="2732088"/>
          <p14:tracePt t="33193" x="1241425" y="2724150"/>
          <p14:tracePt t="33207" x="1276350" y="2724150"/>
          <p14:tracePt t="33223" x="1312863" y="2724150"/>
          <p14:tracePt t="33223" x="1322388" y="2724150"/>
          <p14:tracePt t="33241" x="1357313" y="2724150"/>
          <p14:tracePt t="33256" x="1393825" y="2714625"/>
          <p14:tracePt t="33273" x="1428750" y="2714625"/>
          <p14:tracePt t="33273" x="1446213" y="2714625"/>
          <p14:tracePt t="33291" x="1482725" y="2724150"/>
          <p14:tracePt t="33307" x="1527175" y="2741613"/>
          <p14:tracePt t="33323" x="1562100" y="2751138"/>
          <p14:tracePt t="33341" x="1608138" y="2768600"/>
          <p14:tracePt t="33356" x="1625600" y="2768600"/>
          <p14:tracePt t="33373" x="1633538" y="2768600"/>
          <p14:tracePt t="33373" x="1643063" y="2776538"/>
          <p14:tracePt t="33393" x="1652588" y="2776538"/>
          <p14:tracePt t="33406" x="1660525" y="2776538"/>
          <p14:tracePt t="33500" x="1660525" y="2786063"/>
          <p14:tracePt t="33599" x="1670050" y="2786063"/>
          <p14:tracePt t="33621" x="1679575" y="2786063"/>
          <p14:tracePt t="33642" x="1687513" y="2786063"/>
          <p14:tracePt t="33650" x="1697038" y="2786063"/>
          <p14:tracePt t="33658" x="1758950" y="2795588"/>
          <p14:tracePt t="33673" x="1847850" y="2803525"/>
          <p14:tracePt t="33689" x="1990725" y="2813050"/>
          <p14:tracePt t="33708" x="2098675" y="2813050"/>
          <p14:tracePt t="33724" x="2197100" y="2813050"/>
          <p14:tracePt t="33741" x="2322513" y="2813050"/>
          <p14:tracePt t="33757" x="2374900" y="2813050"/>
          <p14:tracePt t="33773" x="2428875" y="2830513"/>
          <p14:tracePt t="33773" x="2446338" y="2840038"/>
          <p14:tracePt t="33792" x="2490788" y="2840038"/>
          <p14:tracePt t="33806" x="2544763" y="2857500"/>
          <p14:tracePt t="33824" x="2589213" y="2857500"/>
          <p14:tracePt t="33824" x="2616200" y="2857500"/>
          <p14:tracePt t="33841" x="2670175" y="2867025"/>
          <p14:tracePt t="33857" x="2714625" y="2867025"/>
          <p14:tracePt t="33857" x="2732088" y="2874963"/>
          <p14:tracePt t="33879" x="2786063" y="2884488"/>
          <p14:tracePt t="33890" x="2840038" y="2884488"/>
          <p14:tracePt t="33906" x="2911475" y="2901950"/>
          <p14:tracePt t="33923" x="3054350" y="2911475"/>
          <p14:tracePt t="33941" x="3125788" y="2919413"/>
          <p14:tracePt t="33956" x="3197225" y="2938463"/>
          <p14:tracePt t="33973" x="3276600" y="2946400"/>
          <p14:tracePt t="33991" x="3330575" y="2946400"/>
          <p14:tracePt t="34006" x="3384550" y="2946400"/>
          <p14:tracePt t="34023" x="3446463" y="2946400"/>
          <p14:tracePt t="34023" x="3473450" y="2946400"/>
          <p14:tracePt t="34041" x="3536950" y="2955925"/>
          <p14:tracePt t="34057" x="3598863" y="2965450"/>
          <p14:tracePt t="34074" x="3670300" y="2973388"/>
          <p14:tracePt t="34091" x="3724275" y="2990850"/>
          <p14:tracePt t="34106" x="3776663" y="3000375"/>
          <p14:tracePt t="34123" x="3857625" y="3009900"/>
          <p14:tracePt t="34139" x="3911600" y="3017838"/>
          <p14:tracePt t="34156" x="3973513" y="3027363"/>
          <p14:tracePt t="34174" x="4010025" y="3027363"/>
          <p14:tracePt t="34189" x="4037013" y="3036888"/>
          <p14:tracePt t="34189" x="4044950" y="3036888"/>
          <p14:tracePt t="34209" x="4054475" y="3036888"/>
          <p14:tracePt t="34223" x="4062413" y="3036888"/>
          <p14:tracePt t="34239" x="4071938" y="3036888"/>
          <p14:tracePt t="34257" x="4081463" y="3036888"/>
          <p14:tracePt t="34272" x="4098925" y="3036888"/>
          <p14:tracePt t="34290" x="4108450" y="3036888"/>
          <p14:tracePt t="34339" x="4108450" y="3044825"/>
          <p14:tracePt t="34488" x="4089400" y="3044825"/>
          <p14:tracePt t="34516" x="4062413" y="3044825"/>
          <p14:tracePt t="34526" x="3919538" y="3044825"/>
          <p14:tracePt t="34540" x="3776663" y="3044825"/>
          <p14:tracePt t="34556" x="3625850" y="3036888"/>
          <p14:tracePt t="34573" x="3348038" y="3027363"/>
          <p14:tracePt t="34591" x="3170238" y="3009900"/>
          <p14:tracePt t="34606" x="3036888" y="2982913"/>
          <p14:tracePt t="34623" x="2965450" y="2965450"/>
          <p14:tracePt t="34623" x="2938463" y="2955925"/>
          <p14:tracePt t="34642" x="2901950" y="2946400"/>
          <p14:tracePt t="34657" x="2884488" y="2938463"/>
          <p14:tracePt t="34673" x="2867025" y="2938463"/>
          <p14:tracePt t="34689" x="2840038" y="2928938"/>
          <p14:tracePt t="34689" x="2830513" y="2919413"/>
          <p14:tracePt t="34708" x="2795588" y="2911475"/>
          <p14:tracePt t="34723" x="2751138" y="2901950"/>
          <p14:tracePt t="34739" x="2697163" y="2894013"/>
          <p14:tracePt t="34757" x="2660650" y="2894013"/>
          <p14:tracePt t="34773" x="2616200" y="2884488"/>
          <p14:tracePt t="34789" x="2581275" y="2884488"/>
          <p14:tracePt t="34809" x="2562225" y="2884488"/>
          <p14:tracePt t="34823" x="2536825" y="2884488"/>
          <p14:tracePt t="34839" x="2517775" y="2884488"/>
          <p14:tracePt t="34856" x="2482850" y="2884488"/>
          <p14:tracePt t="34875" x="2465388" y="2884488"/>
          <p14:tracePt t="34889" x="2455863" y="2884488"/>
          <p14:tracePt t="34905" x="2446338" y="2884488"/>
          <p14:tracePt t="34939" x="2438400" y="2894013"/>
          <p14:tracePt t="35159" x="2428875" y="2894013"/>
          <p14:tracePt t="35168" x="2411413" y="2894013"/>
          <p14:tracePt t="35177" x="2384425" y="2901950"/>
          <p14:tracePt t="35190" x="2347913" y="2911475"/>
          <p14:tracePt t="35206" x="2303463" y="2919413"/>
          <p14:tracePt t="35225" x="2286000" y="2919413"/>
          <p14:tracePt t="35239" x="2276475" y="2919413"/>
          <p14:tracePt t="35255" x="2268538" y="2919413"/>
          <p14:tracePt t="35272" x="2259013" y="2919413"/>
          <p14:tracePt t="36178" x="2241550" y="2946400"/>
          <p14:tracePt t="36608" x="2205038" y="2990850"/>
          <p14:tracePt t="36617" x="2170113" y="3044825"/>
          <p14:tracePt t="36624" x="2071688" y="3179763"/>
          <p14:tracePt t="36639" x="1938338" y="3322638"/>
          <p14:tracePt t="36658" x="1724025" y="3509963"/>
          <p14:tracePt t="36673" x="1633538" y="3562350"/>
          <p14:tracePt t="36689" x="1598613" y="3589338"/>
          <p14:tracePt t="36689" x="1589088" y="3589338"/>
          <p14:tracePt t="36708" x="1571625" y="3589338"/>
          <p14:tracePt t="36722" x="1554163" y="3589338"/>
          <p14:tracePt t="36739" x="1527175" y="3608388"/>
          <p14:tracePt t="36758" x="1509713" y="3616325"/>
          <p14:tracePt t="36773" x="1490663" y="3616325"/>
          <p14:tracePt t="36789" x="1482725" y="3625850"/>
          <p14:tracePt t="36807" x="1446213" y="3643313"/>
          <p14:tracePt t="36824" x="1438275" y="3652838"/>
          <p14:tracePt t="36840" x="1419225" y="3660775"/>
          <p14:tracePt t="36855" x="1411288" y="3660775"/>
          <p14:tracePt t="36874" x="1393825" y="3670300"/>
          <p14:tracePt t="36892" x="1384300" y="3679825"/>
          <p14:tracePt t="36906" x="1374775" y="3687763"/>
          <p14:tracePt t="36923" x="1366838" y="3697288"/>
          <p14:tracePt t="36942" x="1357313" y="3697288"/>
          <p14:tracePt t="36957" x="1357313" y="3705225"/>
          <p14:tracePt t="46575" x="1374775" y="3705225"/>
          <p14:tracePt t="47053" x="1393825" y="3705225"/>
          <p14:tracePt t="47060" x="1419225" y="3705225"/>
          <p14:tracePt t="47071" x="1509713" y="3705225"/>
          <p14:tracePt t="47090" x="1581150" y="3705225"/>
          <p14:tracePt t="47106" x="1704975" y="3714750"/>
          <p14:tracePt t="47106" x="1751013" y="3724275"/>
          <p14:tracePt t="47126" x="1884363" y="3751263"/>
          <p14:tracePt t="47140" x="1965325" y="3768725"/>
          <p14:tracePt t="47156" x="2009775" y="3795713"/>
          <p14:tracePt t="47173" x="2017713" y="3822700"/>
          <p14:tracePt t="47191" x="1965325" y="3857625"/>
          <p14:tracePt t="47206" x="1884363" y="3894138"/>
          <p14:tracePt t="47222" x="1795463" y="3929063"/>
          <p14:tracePt t="47239" x="1714500" y="3965575"/>
          <p14:tracePt t="47239" x="1670050" y="3983038"/>
          <p14:tracePt t="47257" x="1608138" y="3990975"/>
          <p14:tracePt t="47272" x="1554163" y="4000500"/>
          <p14:tracePt t="47289" x="1500188" y="4010025"/>
          <p14:tracePt t="47305" x="1428750" y="4017963"/>
          <p14:tracePt t="47324" x="1393825" y="4017963"/>
          <p14:tracePt t="47339" x="1357313" y="4017963"/>
          <p14:tracePt t="47355" x="1295400" y="4017963"/>
          <p14:tracePt t="47374" x="1268413" y="4017963"/>
          <p14:tracePt t="47389" x="1231900" y="4017963"/>
          <p14:tracePt t="47389" x="1223963" y="4010025"/>
          <p14:tracePt t="47411" x="1214438" y="4010025"/>
          <p14:tracePt t="47423" x="1179513" y="4000500"/>
          <p14:tracePt t="47440" x="1169988" y="3990975"/>
          <p14:tracePt t="47456" x="1160463" y="3990975"/>
          <p14:tracePt t="47471" x="1143000" y="3990975"/>
          <p14:tracePt t="47489" x="1116013" y="3990975"/>
          <p14:tracePt t="47506" x="1108075" y="4000500"/>
          <p14:tracePt t="47522" x="1089025" y="4000500"/>
          <p14:tracePt t="47522" x="1089025" y="4010025"/>
          <p14:tracePt t="47542" x="1062038" y="4010025"/>
          <p14:tracePt t="47556" x="1044575" y="4017963"/>
          <p14:tracePt t="47572" x="1009650" y="4027488"/>
          <p14:tracePt t="47591" x="1000125" y="4027488"/>
          <p14:tracePt t="47605" x="990600" y="4027488"/>
          <p14:tracePt t="47621" x="973138" y="4027488"/>
          <p14:tracePt t="47621" x="965200" y="4027488"/>
          <p14:tracePt t="47641" x="955675" y="4027488"/>
          <p14:tracePt t="47656" x="928688" y="4044950"/>
          <p14:tracePt t="47672" x="901700" y="4044950"/>
          <p14:tracePt t="47688" x="874713" y="4062413"/>
          <p14:tracePt t="47707" x="847725" y="4062413"/>
          <p14:tracePt t="47722" x="839788" y="4062413"/>
          <p14:tracePt t="47738" x="822325" y="4062413"/>
          <p14:tracePt t="47757" x="803275" y="4062413"/>
          <p14:tracePt t="47773" x="785813" y="4062413"/>
          <p14:tracePt t="47789" x="768350" y="4062413"/>
          <p14:tracePt t="47805" x="750888" y="4054475"/>
          <p14:tracePt t="47805" x="741363" y="4054475"/>
          <p14:tracePt t="47825" x="723900" y="4044950"/>
          <p14:tracePt t="47839" x="714375" y="4044950"/>
          <p14:tracePt t="47855" x="696913" y="4037013"/>
          <p14:tracePt t="47874" x="660400" y="4017963"/>
          <p14:tracePt t="47891" x="642938" y="3990975"/>
          <p14:tracePt t="47908" x="615950" y="3973513"/>
          <p14:tracePt t="47908" x="608013" y="3946525"/>
          <p14:tracePt t="47925" x="588963" y="3929063"/>
          <p14:tracePt t="47941" x="571500" y="3894138"/>
          <p14:tracePt t="47956" x="571500" y="3875088"/>
          <p14:tracePt t="47972" x="571500" y="3857625"/>
          <p14:tracePt t="47972" x="561975" y="3848100"/>
          <p14:tracePt t="47991" x="561975" y="3830638"/>
          <p14:tracePt t="48005" x="561975" y="3822700"/>
          <p14:tracePt t="48022" x="571500" y="3786188"/>
          <p14:tracePt t="48038" x="581025" y="3751263"/>
          <p14:tracePt t="48056" x="608013" y="3705225"/>
          <p14:tracePt t="48072" x="642938" y="3652838"/>
          <p14:tracePt t="48088" x="687388" y="3589338"/>
          <p14:tracePt t="48108" x="731838" y="3536950"/>
          <p14:tracePt t="48123" x="758825" y="3517900"/>
          <p14:tracePt t="48139" x="768350" y="3500438"/>
          <p14:tracePt t="48156" x="795338" y="3482975"/>
          <p14:tracePt t="48174" x="812800" y="3473450"/>
          <p14:tracePt t="48188" x="830263" y="3455988"/>
          <p14:tracePt t="48205" x="866775" y="3455988"/>
          <p14:tracePt t="48205" x="874713" y="3446463"/>
          <p14:tracePt t="48225" x="901700" y="3438525"/>
          <p14:tracePt t="48241" x="928688" y="3429000"/>
          <p14:tracePt t="48256" x="946150" y="3429000"/>
          <p14:tracePt t="48272" x="982663" y="3419475"/>
          <p14:tracePt t="48291" x="1009650" y="3411538"/>
          <p14:tracePt t="48307" x="1044575" y="3411538"/>
          <p14:tracePt t="48322" x="1071563" y="3402013"/>
          <p14:tracePt t="48338" x="1133475" y="3402013"/>
          <p14:tracePt t="48357" x="1169988" y="3402013"/>
          <p14:tracePt t="48373" x="1204913" y="3411538"/>
          <p14:tracePt t="48388" x="1241425" y="3429000"/>
          <p14:tracePt t="48408" x="1258888" y="3438525"/>
          <p14:tracePt t="48423" x="1276350" y="3446463"/>
          <p14:tracePt t="48438" x="1295400" y="3455988"/>
          <p14:tracePt t="48455" x="1322388" y="3465513"/>
          <p14:tracePt t="48474" x="1347788" y="3473450"/>
          <p14:tracePt t="48488" x="1384300" y="3490913"/>
          <p14:tracePt t="48506" x="1419225" y="3509963"/>
          <p14:tracePt t="48522" x="1473200" y="3544888"/>
          <p14:tracePt t="48539" x="1509713" y="3571875"/>
          <p14:tracePt t="48556" x="1544638" y="3608388"/>
          <p14:tracePt t="48556" x="1562100" y="3625850"/>
          <p14:tracePt t="48575" x="1589088" y="3660775"/>
          <p14:tracePt t="48589" x="1616075" y="3705225"/>
          <p14:tracePt t="48606" x="1625600" y="3751263"/>
          <p14:tracePt t="48622" x="1643063" y="3795713"/>
          <p14:tracePt t="48641" x="1652588" y="3830638"/>
          <p14:tracePt t="48655" x="1660525" y="3867150"/>
          <p14:tracePt t="48672" x="1670050" y="3894138"/>
          <p14:tracePt t="48672" x="1679575" y="3911600"/>
          <p14:tracePt t="48691" x="1704975" y="3929063"/>
          <p14:tracePt t="48706" x="1731963" y="3956050"/>
          <p14:tracePt t="48722" x="1803400" y="3965575"/>
          <p14:tracePt t="48722" x="1830388" y="3973513"/>
          <p14:tracePt t="48741" x="1928813" y="3990975"/>
          <p14:tracePt t="48756" x="2027238" y="4010025"/>
          <p14:tracePt t="48772" x="2187575" y="4027488"/>
          <p14:tracePt t="48790" x="2347913" y="4054475"/>
          <p14:tracePt t="48806" x="2562225" y="4089400"/>
          <p14:tracePt t="48806" x="2670175" y="4108450"/>
          <p14:tracePt t="48825" x="2874963" y="4133850"/>
          <p14:tracePt t="48840" x="3062288" y="4133850"/>
          <p14:tracePt t="48856" x="3224213" y="4125913"/>
          <p14:tracePt t="48872" x="3419475" y="4089400"/>
          <p14:tracePt t="48893" x="3509963" y="4071938"/>
          <p14:tracePt t="48905" x="3625850" y="4044950"/>
          <p14:tracePt t="48924" x="3705225" y="4027488"/>
          <p14:tracePt t="48939" x="3759200" y="4027488"/>
          <p14:tracePt t="48956" x="3813175" y="4027488"/>
          <p14:tracePt t="48956" x="3840163" y="4027488"/>
          <p14:tracePt t="48975" x="3884613" y="4037013"/>
          <p14:tracePt t="48988" x="3919538" y="4062413"/>
          <p14:tracePt t="49006" x="3983038" y="4089400"/>
          <p14:tracePt t="49025" x="4017963" y="4108450"/>
          <p14:tracePt t="49039" x="4054475" y="4133850"/>
          <p14:tracePt t="49055" x="4152900" y="4160838"/>
          <p14:tracePt t="49074" x="4205288" y="4179888"/>
          <p14:tracePt t="49088" x="4232275" y="4179888"/>
          <p14:tracePt t="49105" x="4268788" y="4197350"/>
          <p14:tracePt t="49124" x="4286250" y="4205288"/>
          <p14:tracePt t="49138" x="4286250" y="4214813"/>
          <p14:tracePt t="49155" x="4286250" y="4224338"/>
          <p14:tracePt t="49173" x="4251325" y="4224338"/>
          <p14:tracePt t="49188" x="4214813" y="4232275"/>
          <p14:tracePt t="49207" x="4187825" y="4224338"/>
          <p14:tracePt t="49222" x="4170363" y="4214813"/>
          <p14:tracePt t="49238" x="4152900" y="4187825"/>
          <p14:tracePt t="49238" x="4143375" y="4170363"/>
          <p14:tracePt t="49258" x="4116388" y="4098925"/>
          <p14:tracePt t="49273" x="4108450" y="4037013"/>
          <p14:tracePt t="49289" x="4089400" y="3983038"/>
          <p14:tracePt t="49305" x="4081463" y="3929063"/>
          <p14:tracePt t="49324" x="4081463" y="3867150"/>
          <p14:tracePt t="49341" x="4081463" y="3840163"/>
          <p14:tracePt t="49356" x="4081463" y="3813175"/>
          <p14:tracePt t="49374" x="4081463" y="3786188"/>
          <p14:tracePt t="49391" x="4081463" y="3751263"/>
          <p14:tracePt t="49406" x="4081463" y="3724275"/>
          <p14:tracePt t="49422" x="4108450" y="3697288"/>
          <p14:tracePt t="49441" x="4125913" y="3679825"/>
          <p14:tracePt t="49456" x="4179888" y="3670300"/>
          <p14:tracePt t="49472" x="4232275" y="3679825"/>
          <p14:tracePt t="49488" x="4303713" y="3724275"/>
          <p14:tracePt t="49507" x="4357688" y="3759200"/>
          <p14:tracePt t="49522" x="4419600" y="3803650"/>
          <p14:tracePt t="49539" x="4465638" y="3840163"/>
          <p14:tracePt t="49539" x="4483100" y="3867150"/>
          <p14:tracePt t="49558" x="4500563" y="3894138"/>
          <p14:tracePt t="49573" x="4518025" y="3911600"/>
          <p14:tracePt t="49588" x="4518025" y="3929063"/>
          <p14:tracePt t="49588" x="4518025" y="3938588"/>
          <p14:tracePt t="49608" x="4510088" y="3973513"/>
          <p14:tracePt t="49622" x="4491038" y="4010025"/>
          <p14:tracePt t="49638" x="4438650" y="4081463"/>
          <p14:tracePt t="49658" x="4384675" y="4125913"/>
          <p14:tracePt t="49672" x="4340225" y="4160838"/>
          <p14:tracePt t="49688" x="4224338" y="4224338"/>
          <p14:tracePt t="49707" x="4152900" y="4259263"/>
          <p14:tracePt t="49722" x="4098925" y="4286250"/>
          <p14:tracePt t="49738" x="3990975" y="4322763"/>
          <p14:tracePt t="49756" x="3919538" y="4322763"/>
          <p14:tracePt t="49772" x="3786188" y="4322763"/>
          <p14:tracePt t="49788" x="3625850" y="4295775"/>
          <p14:tracePt t="49788" x="3527425" y="4276725"/>
          <p14:tracePt t="49807" x="3357563" y="4241800"/>
          <p14:tracePt t="49822" x="3187700" y="4224338"/>
          <p14:tracePt t="49838" x="3009900" y="4197350"/>
          <p14:tracePt t="49857" x="2919413" y="4187825"/>
          <p14:tracePt t="49872" x="2857500" y="4179888"/>
          <p14:tracePt t="49889" x="2776538" y="4170363"/>
          <p14:tracePt t="49889" x="2741613" y="4160838"/>
          <p14:tracePt t="49911" x="2652713" y="4133850"/>
          <p14:tracePt t="49923" x="2544763" y="4081463"/>
          <p14:tracePt t="49939" x="2438400" y="4017963"/>
          <p14:tracePt t="49955" x="2357438" y="3956050"/>
          <p14:tracePt t="49972" x="2268538" y="3894138"/>
          <p14:tracePt t="49991" x="2232025" y="3867150"/>
          <p14:tracePt t="50006" x="2205038" y="3840163"/>
          <p14:tracePt t="50006" x="2187575" y="3822700"/>
          <p14:tracePt t="50025" x="2152650" y="3803650"/>
          <p14:tracePt t="50039" x="2108200" y="3776663"/>
          <p14:tracePt t="50056" x="2089150" y="3759200"/>
          <p14:tracePt t="50056" x="2071688" y="3751263"/>
          <p14:tracePt t="50074" x="2054225" y="3732213"/>
          <p14:tracePt t="50089" x="2044700" y="3724275"/>
          <p14:tracePt t="50105" x="2027238" y="3697288"/>
          <p14:tracePt t="50123" x="2017713" y="3660775"/>
          <p14:tracePt t="50140" x="2017713" y="3616325"/>
          <p14:tracePt t="50156" x="2017713" y="3562350"/>
          <p14:tracePt t="50172" x="2044700" y="3490913"/>
          <p14:tracePt t="50191" x="2071688" y="3446463"/>
          <p14:tracePt t="50206" x="2098675" y="3419475"/>
          <p14:tracePt t="50222" x="2116138" y="3402013"/>
          <p14:tracePt t="50222" x="2133600" y="3394075"/>
          <p14:tracePt t="50241" x="2187575" y="3384550"/>
          <p14:tracePt t="50257" x="2251075" y="3375025"/>
          <p14:tracePt t="50272" x="2357438" y="3375025"/>
          <p14:tracePt t="50288" x="2517775" y="3402013"/>
          <p14:tracePt t="50308" x="2643188" y="3446463"/>
          <p14:tracePt t="50322" x="2786063" y="3527425"/>
          <p14:tracePt t="50338" x="2928938" y="3652838"/>
          <p14:tracePt t="50338" x="3009900" y="3724275"/>
          <p14:tracePt t="50358" x="3125788" y="3830638"/>
          <p14:tracePt t="50374" x="3179763" y="3894138"/>
          <p14:tracePt t="50389" x="3197225" y="3929063"/>
          <p14:tracePt t="50407" x="3197225" y="3946525"/>
          <p14:tracePt t="50422" x="3205163" y="3956050"/>
          <p14:tracePt t="50439" x="3205163" y="3965575"/>
          <p14:tracePt t="50457" x="3214688" y="3965575"/>
          <p14:tracePt t="50498" x="3214688" y="3973513"/>
          <p14:tracePt t="50508" x="3232150" y="3973513"/>
          <p14:tracePt t="50528" x="3268663" y="3973513"/>
          <p14:tracePt t="50538" x="3357563" y="3965575"/>
          <p14:tracePt t="50538" x="3419475" y="3956050"/>
          <p14:tracePt t="50558" x="3554413" y="3919538"/>
          <p14:tracePt t="50574" x="3714750" y="3875088"/>
          <p14:tracePt t="50589" x="4062413" y="3751263"/>
          <p14:tracePt t="50605" x="4795838" y="3419475"/>
          <p14:tracePt t="50624" x="5081588" y="3322638"/>
          <p14:tracePt t="50639" x="5276850" y="3241675"/>
          <p14:tracePt t="50657" x="5491163" y="3160713"/>
          <p14:tracePt t="50673" x="5616575" y="3108325"/>
          <p14:tracePt t="50689" x="5759450" y="3036888"/>
          <p14:tracePt t="50689" x="5830888" y="3009900"/>
          <p14:tracePt t="50708" x="5965825" y="2973388"/>
          <p14:tracePt t="50722" x="6072188" y="2938463"/>
          <p14:tracePt t="50738" x="6161088" y="2901950"/>
          <p14:tracePt t="50758" x="6205538" y="2884488"/>
          <p14:tracePt t="50773" x="6251575" y="2874963"/>
          <p14:tracePt t="50788" x="6313488" y="2857500"/>
          <p14:tracePt t="50807" x="6357938" y="2857500"/>
          <p14:tracePt t="50822" x="6429375" y="2847975"/>
          <p14:tracePt t="50839" x="6483350" y="2847975"/>
          <p14:tracePt t="50856" x="6608763" y="2847975"/>
          <p14:tracePt t="50874" x="6697663" y="2840038"/>
          <p14:tracePt t="50889" x="6742113" y="2840038"/>
          <p14:tracePt t="50906" x="6759575" y="2830513"/>
          <p14:tracePt t="50922" x="6759575" y="2822575"/>
          <p14:tracePt t="50939" x="6715125" y="2803525"/>
          <p14:tracePt t="50956" x="6643688" y="2803525"/>
          <p14:tracePt t="50972" x="6554788" y="2803525"/>
          <p14:tracePt t="50991" x="6510338" y="2803525"/>
          <p14:tracePt t="51006" x="6465888" y="2803525"/>
          <p14:tracePt t="51022" x="6411913" y="2803525"/>
          <p14:tracePt t="51022" x="6375400" y="2803525"/>
          <p14:tracePt t="51041" x="6286500" y="2813050"/>
          <p14:tracePt t="51056" x="6170613" y="2813050"/>
          <p14:tracePt t="51072" x="6037263" y="2813050"/>
          <p14:tracePt t="51072" x="5956300" y="2803525"/>
          <p14:tracePt t="51091" x="5795963" y="2795588"/>
          <p14:tracePt t="51105" x="5661025" y="2795588"/>
          <p14:tracePt t="51123" x="5545138" y="2795588"/>
          <p14:tracePt t="51138" x="5384800" y="2813050"/>
          <p14:tracePt t="51156" x="5295900" y="2822575"/>
          <p14:tracePt t="51172" x="5241925" y="2830513"/>
          <p14:tracePt t="51188" x="5197475" y="2830513"/>
          <p14:tracePt t="51208" x="5180013" y="2830513"/>
          <p14:tracePt t="51222" x="5170488" y="2830513"/>
          <p14:tracePt t="51238" x="5187950" y="2830513"/>
          <p14:tracePt t="51338" x="5214938" y="2830513"/>
          <p14:tracePt t="51346" x="5286375" y="2830513"/>
          <p14:tracePt t="51355" x="5429250" y="2822575"/>
          <p14:tracePt t="51355" x="5491163" y="2822575"/>
          <p14:tracePt t="51375" x="5599113" y="2822575"/>
          <p14:tracePt t="51390" x="5724525" y="2795588"/>
          <p14:tracePt t="51408" x="5857875" y="2776538"/>
          <p14:tracePt t="51408" x="5919788" y="2776538"/>
          <p14:tracePt t="51425" x="6062663" y="2741613"/>
          <p14:tracePt t="51439" x="6205538" y="2714625"/>
          <p14:tracePt t="51455" x="6313488" y="2705100"/>
          <p14:tracePt t="51455" x="6375400" y="2697163"/>
          <p14:tracePt t="51475" x="6438900" y="2697163"/>
          <p14:tracePt t="51489" x="6473825" y="2697163"/>
          <p14:tracePt t="51505" x="6545263" y="2697163"/>
          <p14:tracePt t="51524" x="6589713" y="2697163"/>
          <p14:tracePt t="51539" x="6661150" y="2697163"/>
          <p14:tracePt t="51555" x="6732588" y="2697163"/>
          <p14:tracePt t="51555" x="6759575" y="2697163"/>
          <p14:tracePt t="51575" x="6823075" y="2714625"/>
          <p14:tracePt t="51590" x="6858000" y="2724150"/>
          <p14:tracePt t="51606" x="6884988" y="2732088"/>
          <p14:tracePt t="51622" x="6902450" y="2741613"/>
          <p14:tracePt t="51641" x="6919913" y="2751138"/>
          <p14:tracePt t="51657" x="6929438" y="2751138"/>
          <p14:tracePt t="51672" x="6929438" y="2759075"/>
          <p14:tracePt t="51688" x="6938963" y="2768600"/>
          <p14:tracePt t="51736" x="6946900" y="2776538"/>
          <p14:tracePt t="51780" x="6946900" y="2786063"/>
          <p14:tracePt t="51808" x="6956425" y="2786063"/>
          <p14:tracePt t="51852" x="6956425" y="2795588"/>
          <p14:tracePt t="51860" x="6956425" y="2803525"/>
          <p14:tracePt t="51887" x="6965950" y="2803525"/>
          <p14:tracePt t="51930" x="6965950" y="2813050"/>
          <p14:tracePt t="51980" x="6973888" y="2813050"/>
          <p14:tracePt t="51994" x="6983413" y="2813050"/>
          <p14:tracePt t="52073" x="6983413" y="2822575"/>
          <p14:tracePt t="52244" x="6973888" y="2822575"/>
          <p14:tracePt t="52621" x="6973888" y="2813050"/>
          <p14:tracePt t="52716" x="6973888" y="2803525"/>
          <p14:tracePt t="52753" x="6965950" y="2795588"/>
          <p14:tracePt t="52774" x="6965950" y="2786063"/>
          <p14:tracePt t="52848" x="6965950" y="2776538"/>
          <p14:tracePt t="52988" x="6965950" y="2768600"/>
          <p14:tracePt t="53121" x="6965950" y="2759075"/>
          <p14:tracePt t="53253" x="6983413" y="2759075"/>
          <p14:tracePt t="53875" x="7000875" y="2759075"/>
          <p14:tracePt t="53883" x="7018338" y="2776538"/>
          <p14:tracePt t="53892" x="7054850" y="2795588"/>
          <p14:tracePt t="53909" x="6965950" y="2759075"/>
          <p14:tracePt t="53922" x="6991350" y="2759075"/>
          <p14:tracePt t="54425" x="7018338" y="2759075"/>
          <p14:tracePt t="54433" x="7062788" y="2768600"/>
          <p14:tracePt t="54442" x="7116763" y="2795588"/>
          <p14:tracePt t="54456" x="7170738" y="2813050"/>
          <p14:tracePt t="54472" x="7224713" y="2840038"/>
          <p14:tracePt t="54472" x="7232650" y="2857500"/>
          <p14:tracePt t="54491" x="7277100" y="2874963"/>
          <p14:tracePt t="54506" x="7313613" y="2911475"/>
          <p14:tracePt t="54523" x="7348538" y="2928938"/>
          <p14:tracePt t="54523" x="7367588" y="2946400"/>
          <p14:tracePt t="54541" x="7402513" y="2965450"/>
          <p14:tracePt t="54556" x="7429500" y="2990850"/>
          <p14:tracePt t="54572" x="7466013" y="3017838"/>
          <p14:tracePt t="54591" x="7473950" y="3036888"/>
          <p14:tracePt t="54605" x="7483475" y="3036888"/>
          <p14:tracePt t="54621" x="7500938" y="3044825"/>
          <p14:tracePt t="54640" x="7500938" y="3054350"/>
          <p14:tracePt t="54655" x="7500938" y="3062288"/>
          <p14:tracePt t="54671" x="7510463" y="3062288"/>
          <p14:tracePt t="54704" x="7510463" y="3071813"/>
          <p14:tracePt t="54810" x="7500938" y="3071813"/>
          <p14:tracePt t="54825" x="7491413" y="3089275"/>
          <p14:tracePt t="54825" x="7466013" y="3116263"/>
          <p14:tracePt t="54841" x="7375525" y="3205163"/>
          <p14:tracePt t="54855" x="7304088" y="3276600"/>
          <p14:tracePt t="54872" x="7232650" y="3322638"/>
          <p14:tracePt t="54872" x="7197725" y="3340100"/>
          <p14:tracePt t="54891" x="7134225" y="3384550"/>
          <p14:tracePt t="54908" x="7089775" y="3411538"/>
          <p14:tracePt t="54923" x="7054850" y="3429000"/>
          <p14:tracePt t="54940" x="7045325" y="3429000"/>
          <p14:tracePt t="54955" x="7018338" y="3438525"/>
          <p14:tracePt t="54973" x="7000875" y="3446463"/>
          <p14:tracePt t="54989" x="6965950" y="3455988"/>
          <p14:tracePt t="55006" x="6938963" y="3455988"/>
          <p14:tracePt t="55023" x="6929438" y="3473450"/>
          <p14:tracePt t="55041" x="6894513" y="3473450"/>
          <p14:tracePt t="55057" x="6884988" y="3482975"/>
          <p14:tracePt t="55073" x="6867525" y="3490913"/>
          <p14:tracePt t="55089" x="6858000" y="3490913"/>
          <p14:tracePt t="55107" x="6831013" y="3500438"/>
          <p14:tracePt t="55123" x="6823075" y="3500438"/>
          <p14:tracePt t="55138" x="6813550" y="3500438"/>
          <p14:tracePt t="55156" x="6786563" y="3500438"/>
          <p14:tracePt t="55173" x="6777038" y="3500438"/>
          <p14:tracePt t="55188" x="6732588" y="3500438"/>
          <p14:tracePt t="55209" x="6680200" y="3490913"/>
          <p14:tracePt t="55223" x="6626225" y="3473450"/>
          <p14:tracePt t="55239" x="6545263" y="3446463"/>
          <p14:tracePt t="55256" x="6446838" y="3402013"/>
          <p14:tracePt t="55274" x="6357938" y="3348038"/>
          <p14:tracePt t="55289" x="6259513" y="3286125"/>
          <p14:tracePt t="55306" x="6062663" y="3098800"/>
          <p14:tracePt t="55325" x="5919788" y="2938463"/>
          <p14:tracePt t="55340" x="5813425" y="2776538"/>
          <p14:tracePt t="55356" x="5759450" y="2705100"/>
          <p14:tracePt t="55356" x="5741988" y="2687638"/>
          <p14:tracePt t="55376" x="5732463" y="2660650"/>
          <p14:tracePt t="55389" x="5732463" y="2652713"/>
          <p14:tracePt t="55407" x="5732463" y="2643188"/>
          <p14:tracePt t="55422" x="5724525" y="2643188"/>
          <p14:tracePt t="55439" x="5732463" y="2633663"/>
          <p14:tracePt t="55505" x="5741988" y="2633663"/>
          <p14:tracePt t="55526" x="5751513" y="2625725"/>
          <p14:tracePt t="55537" x="5759450" y="2616200"/>
          <p14:tracePt t="55557" x="5768975" y="2616200"/>
          <p14:tracePt t="55572" x="5776913" y="2616200"/>
          <p14:tracePt t="55593" x="5795963" y="2616200"/>
          <p14:tracePt t="55608" x="5848350" y="2616200"/>
          <p14:tracePt t="55623" x="5919788" y="2625725"/>
          <p14:tracePt t="55639" x="6037263" y="2643188"/>
          <p14:tracePt t="55658" x="6099175" y="2670175"/>
          <p14:tracePt t="55673" x="6170613" y="2687638"/>
          <p14:tracePt t="55689" x="6276975" y="2724150"/>
          <p14:tracePt t="55708" x="6357938" y="2741613"/>
          <p14:tracePt t="55723" x="6456363" y="2768600"/>
          <p14:tracePt t="55739" x="6599238" y="2813050"/>
          <p14:tracePt t="55758" x="6688138" y="2847975"/>
          <p14:tracePt t="55773" x="6759575" y="2867025"/>
          <p14:tracePt t="55789" x="6823075" y="2901950"/>
          <p14:tracePt t="55789" x="6848475" y="2919413"/>
          <p14:tracePt t="55808" x="6902450" y="2946400"/>
          <p14:tracePt t="55823" x="6983413" y="3000375"/>
          <p14:tracePt t="55839" x="7054850" y="3054350"/>
          <p14:tracePt t="55856" x="7161213" y="3133725"/>
          <p14:tracePt t="55873" x="7215188" y="3170238"/>
          <p14:tracePt t="55889" x="7269163" y="3205163"/>
          <p14:tracePt t="55889" x="7286625" y="3224213"/>
          <p14:tracePt t="55911" x="7313613" y="3232150"/>
          <p14:tracePt t="55925" x="7323138" y="3251200"/>
          <p14:tracePt t="55940" x="7340600" y="3259138"/>
          <p14:tracePt t="55956" x="7340600" y="3268663"/>
          <p14:tracePt t="55972" x="7340600" y="3276600"/>
          <p14:tracePt t="55991" x="7331075" y="3286125"/>
          <p14:tracePt t="56007" x="7313613" y="3286125"/>
          <p14:tracePt t="56023" x="7286625" y="3295650"/>
          <p14:tracePt t="56023" x="7259638" y="3303588"/>
          <p14:tracePt t="56042" x="7215188" y="3322638"/>
          <p14:tracePt t="56058" x="7161213" y="3330575"/>
          <p14:tracePt t="56073" x="7116763" y="3340100"/>
          <p14:tracePt t="56089" x="7062788" y="3348038"/>
          <p14:tracePt t="56089" x="7037388" y="3357563"/>
          <p14:tracePt t="56109" x="6983413" y="3357563"/>
          <p14:tracePt t="56124" x="6902450" y="3375025"/>
          <p14:tracePt t="56139" x="6804025" y="3394075"/>
          <p14:tracePt t="56158" x="6643688" y="3419475"/>
          <p14:tracePt t="56175" x="6554788" y="3438525"/>
          <p14:tracePt t="56190" x="6473825" y="3446463"/>
          <p14:tracePt t="56206" x="6411913" y="3465513"/>
          <p14:tracePt t="56226" x="6357938" y="3473450"/>
          <p14:tracePt t="56240" x="6330950" y="3473450"/>
          <p14:tracePt t="56256" x="6296025" y="3473450"/>
          <p14:tracePt t="56256" x="6286500" y="3482975"/>
          <p14:tracePt t="56276" x="6269038" y="3482975"/>
          <p14:tracePt t="56290" x="6259513" y="3482975"/>
          <p14:tracePt t="56306" x="6251575" y="3482975"/>
          <p14:tracePt t="56322" x="6242050" y="3482975"/>
          <p14:tracePt t="56339" x="6232525" y="3482975"/>
          <p14:tracePt t="56355" x="6224588" y="3482975"/>
          <p14:tracePt t="56372" x="6215063" y="3482975"/>
          <p14:tracePt t="56389" x="6205538" y="3482975"/>
          <p14:tracePt t="56408" x="6197600" y="3482975"/>
          <p14:tracePt t="56574" x="6170613" y="3482975"/>
          <p14:tracePt t="57176" x="6134100" y="3465513"/>
          <p14:tracePt t="57185" x="6089650" y="3446463"/>
          <p14:tracePt t="57192" x="6010275" y="3402013"/>
          <p14:tracePt t="57207" x="5919788" y="3367088"/>
          <p14:tracePt t="57223" x="5813425" y="3322638"/>
          <p14:tracePt t="57223" x="5751513" y="3303588"/>
          <p14:tracePt t="57242" x="5643563" y="3251200"/>
          <p14:tracePt t="57257" x="5518150" y="3197225"/>
          <p14:tracePt t="57273" x="5411788" y="3152775"/>
          <p14:tracePt t="57289" x="5303838" y="3089275"/>
          <p14:tracePt t="57307" x="5268913" y="3071813"/>
          <p14:tracePt t="57323" x="5241925" y="3054350"/>
          <p14:tracePt t="57339" x="5224463" y="3036888"/>
          <p14:tracePt t="57356" x="5197475" y="3009900"/>
          <p14:tracePt t="57374" x="5180013" y="2990850"/>
          <p14:tracePt t="57389" x="5160963" y="2982913"/>
          <p14:tracePt t="57410" x="5143500" y="2965450"/>
          <p14:tracePt t="57425" x="5133975" y="2955925"/>
          <p14:tracePt t="57440" x="5133975" y="2946400"/>
          <p14:tracePt t="57456" x="5126038" y="2946400"/>
          <p14:tracePt t="57472" x="5126038" y="2938463"/>
          <p14:tracePt t="57491" x="5116513" y="2928938"/>
          <p14:tracePt t="57506" x="5116513" y="2919413"/>
          <p14:tracePt t="57522" x="5116513" y="2911475"/>
          <p14:tracePt t="57548" x="5116513" y="2901950"/>
          <p14:tracePt t="57671" x="5116513" y="2894013"/>
          <p14:tracePt t="57737" x="5108575" y="2894013"/>
          <p14:tracePt t="57781" x="5108575" y="2884488"/>
          <p14:tracePt t="57934" x="5116513" y="2884488"/>
          <p14:tracePt t="57956" x="5126038" y="2884488"/>
          <p14:tracePt t="57978" x="5153025" y="2884488"/>
          <p14:tracePt t="57987" x="5268913" y="2884488"/>
          <p14:tracePt t="58007" x="5330825" y="2884488"/>
          <p14:tracePt t="58023" x="5419725" y="2884488"/>
          <p14:tracePt t="58039" x="5581650" y="2874963"/>
          <p14:tracePt t="58059" x="5732463" y="2867025"/>
          <p14:tracePt t="58073" x="5911850" y="2847975"/>
          <p14:tracePt t="58089" x="6170613" y="2840038"/>
          <p14:tracePt t="58108" x="6313488" y="2830513"/>
          <p14:tracePt t="58123" x="6456363" y="2830513"/>
          <p14:tracePt t="58139" x="6589713" y="2840038"/>
          <p14:tracePt t="58139" x="6634163" y="2847975"/>
          <p14:tracePt t="58159" x="6742113" y="2874963"/>
          <p14:tracePt t="58173" x="6867525" y="2919413"/>
          <p14:tracePt t="58189" x="7018338" y="2982913"/>
          <p14:tracePt t="58189" x="7108825" y="3027363"/>
          <p14:tracePt t="58209" x="7269163" y="3116263"/>
          <p14:tracePt t="58224" x="7419975" y="3224213"/>
          <p14:tracePt t="58240" x="7510463" y="3286125"/>
          <p14:tracePt t="58256" x="7562850" y="3322638"/>
          <p14:tracePt t="58275" x="7581900" y="3330575"/>
          <p14:tracePt t="58290" x="7589838" y="3340100"/>
          <p14:tracePt t="58306" x="7599363" y="3340100"/>
          <p14:tracePt t="58340" x="7599363" y="3348038"/>
          <p14:tracePt t="58349" x="7599363" y="3357563"/>
          <p14:tracePt t="58474" x="7589838" y="3357563"/>
          <p14:tracePt t="58525" x="7581900" y="3357563"/>
          <p14:tracePt t="58534" x="7572375" y="3357563"/>
          <p14:tracePt t="58542" x="7473950" y="3375025"/>
          <p14:tracePt t="58556" x="7296150" y="3394075"/>
          <p14:tracePt t="58572" x="7045325" y="3438525"/>
          <p14:tracePt t="58592" x="6858000" y="3473450"/>
          <p14:tracePt t="58606" x="6670675" y="3517900"/>
          <p14:tracePt t="58622" x="6394450" y="3562350"/>
          <p14:tracePt t="58641" x="6224588" y="3589338"/>
          <p14:tracePt t="58657" x="6054725" y="3608388"/>
          <p14:tracePt t="58672" x="5867400" y="3625850"/>
          <p14:tracePt t="58672" x="5759450" y="3625850"/>
          <p14:tracePt t="58692" x="5608638" y="3625850"/>
          <p14:tracePt t="58707" x="5473700" y="3625850"/>
          <p14:tracePt t="58723" x="5384800" y="3625850"/>
          <p14:tracePt t="58739" x="5286375" y="3625850"/>
          <p14:tracePt t="58758" x="5259388" y="3625850"/>
          <p14:tracePt t="58773" x="5232400" y="3625850"/>
          <p14:tracePt t="58789" x="5214938" y="3625850"/>
          <p14:tracePt t="58789" x="5205413" y="3616325"/>
          <p14:tracePt t="58808" x="5197475" y="3616325"/>
          <p14:tracePt t="58831" x="5205413" y="3616325"/>
          <p14:tracePt t="58905" x="5214938" y="3616325"/>
          <p14:tracePt t="58917" x="5241925" y="3608388"/>
          <p14:tracePt t="58926" x="5286375" y="3598863"/>
          <p14:tracePt t="58941" x="5303838" y="3598863"/>
          <p14:tracePt t="58956" x="5322888" y="3589338"/>
          <p14:tracePt t="58972" x="5330825" y="3589338"/>
          <p14:tracePt t="58988" x="5357813" y="3581400"/>
          <p14:tracePt t="59008" x="5375275" y="3581400"/>
          <p14:tracePt t="59023" x="5394325" y="3581400"/>
          <p14:tracePt t="59038" x="5402263" y="3581400"/>
          <p14:tracePt t="59059" x="5456238" y="3554413"/>
          <p14:tracePt t="59918" x="5537200" y="3500438"/>
          <p14:tracePt t="59927" x="5751513" y="3340100"/>
          <p14:tracePt t="59942" x="6000750" y="3170238"/>
          <p14:tracePt t="59957" x="6161088" y="3071813"/>
          <p14:tracePt t="59973" x="6259513" y="3017838"/>
          <p14:tracePt t="59989" x="6357938" y="2919413"/>
          <p14:tracePt t="60007" x="6394450" y="2884488"/>
          <p14:tracePt t="60023" x="6429375" y="2857500"/>
          <p14:tracePt t="60041" x="6473825" y="2840038"/>
          <p14:tracePt t="60041" x="6491288" y="2830513"/>
          <p14:tracePt t="60059" x="6545263" y="2803525"/>
          <p14:tracePt t="60073" x="6616700" y="2795588"/>
          <p14:tracePt t="60089" x="6670675" y="2776538"/>
          <p14:tracePt t="60106" x="6724650" y="2768600"/>
          <p14:tracePt t="60106" x="6751638" y="2759075"/>
          <p14:tracePt t="60126" x="6796088" y="2751138"/>
          <p14:tracePt t="60140" x="6831013" y="2751138"/>
          <p14:tracePt t="60156" x="6840538" y="2751138"/>
          <p14:tracePt t="60172" x="6848475" y="2751138"/>
          <p14:tracePt t="60189" x="6858000" y="2751138"/>
          <p14:tracePt t="60207" x="6867525" y="2751138"/>
          <p14:tracePt t="60229" x="6875463" y="2751138"/>
          <p14:tracePt t="60239" x="6902450" y="2759075"/>
          <p14:tracePt t="60256" x="6938963" y="2776538"/>
          <p14:tracePt t="60256" x="6946900" y="2795588"/>
          <p14:tracePt t="60275" x="6991350" y="2822575"/>
          <p14:tracePt t="60289" x="7037388" y="2867025"/>
          <p14:tracePt t="60306" x="7126288" y="2911475"/>
          <p14:tracePt t="60325" x="7170738" y="2938463"/>
          <p14:tracePt t="60339" x="7197725" y="2946400"/>
          <p14:tracePt t="60356" x="7205663" y="2955925"/>
          <p14:tracePt t="60373" x="7224713" y="2965450"/>
          <p14:tracePt t="60389" x="7224713" y="2973388"/>
          <p14:tracePt t="60406" x="7224713" y="3027363"/>
          <p14:tracePt t="60427" x="7180263" y="3062288"/>
          <p14:tracePt t="60439" x="7116763" y="3116263"/>
          <p14:tracePt t="60458" x="7027863" y="3179763"/>
          <p14:tracePt t="60474" x="6938963" y="3232150"/>
          <p14:tracePt t="60489" x="6813550" y="3295650"/>
          <p14:tracePt t="60489" x="6751638" y="3322638"/>
          <p14:tracePt t="60508" x="6626225" y="3384550"/>
          <p14:tracePt t="60523" x="6500813" y="3446463"/>
          <p14:tracePt t="60540" x="6394450" y="3500438"/>
          <p14:tracePt t="60556" x="6296025" y="3571875"/>
          <p14:tracePt t="60573" x="6276975" y="3598863"/>
          <p14:tracePt t="60589" x="6269038" y="3616325"/>
          <p14:tracePt t="60589" x="6269038" y="3625850"/>
          <p14:tracePt t="60608" x="6269038" y="3643313"/>
          <p14:tracePt t="60622" x="6269038" y="3660775"/>
          <p14:tracePt t="60639" x="6269038" y="3679825"/>
          <p14:tracePt t="60639" x="6269038" y="3687763"/>
          <p14:tracePt t="60658" x="6269038" y="3697288"/>
          <p14:tracePt t="60672" x="6269038" y="3714750"/>
          <p14:tracePt t="60688" x="6269038" y="3724275"/>
          <p14:tracePt t="60713" x="6276975" y="3724275"/>
          <p14:tracePt t="60848" x="6286500" y="3724275"/>
          <p14:tracePt t="60856" x="6296025" y="3724275"/>
          <p14:tracePt t="60872" x="6357938" y="3714750"/>
          <p14:tracePt t="60889" x="6545263" y="3652838"/>
          <p14:tracePt t="62967" x="6537325" y="3633788"/>
          <p14:tracePt t="63325" x="6510338" y="3616325"/>
          <p14:tracePt t="63333" x="6473825" y="3581400"/>
          <p14:tracePt t="63340" x="6419850" y="3517900"/>
          <p14:tracePt t="63356" x="6375400" y="3465513"/>
          <p14:tracePt t="63372" x="6340475" y="3429000"/>
          <p14:tracePt t="63372" x="6330950" y="3411538"/>
          <p14:tracePt t="63391" x="6313488" y="3375025"/>
          <p14:tracePt t="63407" x="6296025" y="3357563"/>
          <p14:tracePt t="63426" x="6286500" y="3340100"/>
          <p14:tracePt t="63438" x="6276975" y="3322638"/>
          <p14:tracePt t="63438" x="6276975" y="3313113"/>
          <p14:tracePt t="63458" x="6269038" y="3303588"/>
          <p14:tracePt t="63473" x="6269038" y="3295650"/>
          <p14:tracePt t="63489" x="6269038" y="3286125"/>
          <p14:tracePt t="63505" x="6259513" y="3276600"/>
          <p14:tracePt t="63505" x="6259513" y="3268663"/>
          <p14:tracePt t="63524" x="6251575" y="3251200"/>
          <p14:tracePt t="63539" x="6242050" y="3241675"/>
          <p14:tracePt t="63556" x="6242050" y="3224213"/>
          <p14:tracePt t="63572" x="6232525" y="3205163"/>
          <p14:tracePt t="63589" x="6224588" y="3197225"/>
          <p14:tracePt t="63606" x="6224588" y="3187700"/>
          <p14:tracePt t="63622" x="6224588" y="3170238"/>
          <p14:tracePt t="63639" x="6224588" y="3152775"/>
          <p14:tracePt t="63655" x="6224588" y="3125788"/>
          <p14:tracePt t="63672" x="6224588" y="3098800"/>
          <p14:tracePt t="63691" x="6224588" y="3071813"/>
          <p14:tracePt t="63706" x="6224588" y="3054350"/>
          <p14:tracePt t="63722" x="6224588" y="3036888"/>
          <p14:tracePt t="63742" x="6215063" y="3009900"/>
          <p14:tracePt t="63756" x="6215063" y="3000375"/>
          <p14:tracePt t="63772" x="6205538" y="2973388"/>
          <p14:tracePt t="63791" x="6205538" y="2955925"/>
          <p14:tracePt t="63806" x="6205538" y="2946400"/>
          <p14:tracePt t="63825" x="6197600" y="2946400"/>
          <p14:tracePt t="63965" x="6205538" y="2946400"/>
          <p14:tracePt t="64059" x="6232525" y="2955925"/>
          <p14:tracePt t="64073" x="6367463" y="3000375"/>
          <p14:tracePt t="64090" x="6572250" y="3044825"/>
          <p14:tracePt t="64105" x="6796088" y="3116263"/>
          <p14:tracePt t="64105" x="6919913" y="3160713"/>
          <p14:tracePt t="64124" x="7170738" y="3224213"/>
          <p14:tracePt t="64139" x="7323138" y="3268663"/>
          <p14:tracePt t="64156" x="7412038" y="3286125"/>
          <p14:tracePt t="64156" x="7429500" y="3295650"/>
          <p14:tracePt t="64176" x="7456488" y="3295650"/>
          <p14:tracePt t="64191" x="7466013" y="3303588"/>
          <p14:tracePt t="64205" x="7473950" y="3313113"/>
          <p14:tracePt t="64226" x="7473950" y="3322638"/>
          <p14:tracePt t="64419" x="7439025" y="3322638"/>
          <p14:tracePt t="64427" x="7277100" y="3357563"/>
          <p14:tracePt t="64441" x="7126288" y="3384550"/>
          <p14:tracePt t="64456" x="6965950" y="3411538"/>
          <p14:tracePt t="64472" x="6751638" y="3446463"/>
          <p14:tracePt t="64472" x="6661150" y="3455988"/>
          <p14:tracePt t="64491" x="6500813" y="3500438"/>
          <p14:tracePt t="64506" x="6394450" y="3509963"/>
          <p14:tracePt t="64522" x="6313488" y="3536950"/>
          <p14:tracePt t="64522" x="6296025" y="3536950"/>
          <p14:tracePt t="64541" x="6269038" y="3544888"/>
          <p14:tracePt t="64556" x="6251575" y="3544888"/>
          <p14:tracePt t="64572" x="6242050" y="3544888"/>
          <p14:tracePt t="64589" x="6232525" y="3544888"/>
          <p14:tracePt t="64611" x="6224588" y="3554413"/>
          <p14:tracePt t="64621" x="6215063" y="3554413"/>
          <p14:tracePt t="64640" x="6205538" y="3554413"/>
          <p14:tracePt t="64655" x="6197600" y="3554413"/>
          <p14:tracePt t="64671" x="6180138" y="3554413"/>
          <p14:tracePt t="68415" x="6143625" y="3554413"/>
          <p14:tracePt t="68470" x="6072188" y="3554413"/>
          <p14:tracePt t="68479" x="6010275" y="3536950"/>
          <p14:tracePt t="68488" x="5732463" y="3473450"/>
          <p14:tracePt t="68507" x="5483225" y="3411538"/>
          <p14:tracePt t="68524" x="5251450" y="3357563"/>
          <p14:tracePt t="68541" x="5054600" y="3295650"/>
          <p14:tracePt t="68558" x="4946650" y="3259138"/>
          <p14:tracePt t="68573" x="4894263" y="3241675"/>
          <p14:tracePt t="68589" x="4857750" y="3232150"/>
          <p14:tracePt t="68605" x="4813300" y="3224213"/>
          <p14:tracePt t="68624" x="4803775" y="3224213"/>
          <p14:tracePt t="68638" x="4795838" y="3224213"/>
          <p14:tracePt t="68655" x="4786313" y="3224213"/>
          <p14:tracePt t="68671" x="4776788" y="3214688"/>
          <p14:tracePt t="68712" x="4786313" y="3224213"/>
          <p14:tracePt t="68858" x="4795838" y="3232150"/>
          <p14:tracePt t="68880" x="4813300" y="3241675"/>
          <p14:tracePt t="68888" x="4867275" y="3286125"/>
          <p14:tracePt t="68905" x="4938713" y="3322638"/>
          <p14:tracePt t="68927" x="4991100" y="3348038"/>
          <p14:tracePt t="68939" x="5037138" y="3367088"/>
          <p14:tracePt t="68955" x="5072063" y="3394075"/>
          <p14:tracePt t="68972" x="5099050" y="3402013"/>
          <p14:tracePt t="68972" x="5116513" y="3419475"/>
          <p14:tracePt t="68991" x="5116513" y="3429000"/>
          <p14:tracePt t="69005" x="5126038" y="3429000"/>
          <p14:tracePt t="69022" x="5133975" y="3438525"/>
          <p14:tracePt t="69039" x="5133975" y="3446463"/>
          <p14:tracePt t="69458" x="5133975" y="3455988"/>
          <p14:tracePt t="69531" x="5143500" y="3465513"/>
          <p14:tracePt t="69545" x="5153025" y="3473450"/>
          <p14:tracePt t="69558" x="5153025" y="3482975"/>
          <p14:tracePt t="69573" x="5170488" y="3554413"/>
          <p14:tracePt t="69588" x="5180013" y="3581400"/>
          <p14:tracePt t="69588" x="5180013" y="3589338"/>
          <p14:tracePt t="69608" x="5180013" y="3616325"/>
          <p14:tracePt t="69622" x="5180013" y="3643313"/>
          <p14:tracePt t="69639" x="5180013" y="3660775"/>
          <p14:tracePt t="69658" x="5180013" y="3679825"/>
          <p14:tracePt t="69673" x="5180013" y="3697288"/>
          <p14:tracePt t="69688" x="5180013" y="3714750"/>
          <p14:tracePt t="69688" x="5170488" y="3724275"/>
          <p14:tracePt t="69709" x="5170488" y="3741738"/>
          <p14:tracePt t="69724" x="5160963" y="3768725"/>
          <p14:tracePt t="69739" x="5160963" y="3786188"/>
          <p14:tracePt t="69758" x="5153025" y="3840163"/>
          <p14:tracePt t="69774" x="5143500" y="3875088"/>
          <p14:tracePt t="69789" x="5143500" y="3884613"/>
          <p14:tracePt t="69805" x="5143500" y="3894138"/>
          <p14:tracePt t="69821" x="5143500" y="3902075"/>
          <p14:tracePt t="69839" x="5143500" y="3911600"/>
          <p14:tracePt t="69855" x="5160963" y="3929063"/>
          <p14:tracePt t="70671" x="5205413" y="3938588"/>
          <p14:tracePt t="70679" x="5232400" y="3946525"/>
          <p14:tracePt t="70688" x="5276850" y="3973513"/>
          <p14:tracePt t="70688" x="5286375" y="3983038"/>
          <p14:tracePt t="70707" x="5313363" y="3990975"/>
          <p14:tracePt t="70722" x="5313363" y="4000500"/>
          <p14:tracePt t="70738" x="5330825" y="4010025"/>
          <p14:tracePt t="70757" x="5340350" y="4010025"/>
          <p14:tracePt t="70776" x="5340350" y="4017963"/>
          <p14:tracePt t="70798" x="5340350" y="4027488"/>
          <p14:tracePt t="70934" x="5330825" y="4027488"/>
          <p14:tracePt t="70942" x="5303838" y="4037013"/>
          <p14:tracePt t="70958" x="5268913" y="4054475"/>
          <p14:tracePt t="70972" x="5197475" y="4089400"/>
          <p14:tracePt t="70988" x="5126038" y="4116388"/>
          <p14:tracePt t="71007" x="5089525" y="4133850"/>
          <p14:tracePt t="71022" x="5054600" y="4143375"/>
          <p14:tracePt t="71039" x="5027613" y="4152900"/>
          <p14:tracePt t="71039" x="5018088" y="4160838"/>
          <p14:tracePt t="71058" x="4991100" y="4160838"/>
          <p14:tracePt t="71073" x="4965700" y="4170363"/>
          <p14:tracePt t="71089" x="4956175" y="4170363"/>
          <p14:tracePt t="71105" x="4938713" y="4170363"/>
          <p14:tracePt t="71123" x="4911725" y="4170363"/>
          <p14:tracePt t="71139" x="4894263" y="4160838"/>
          <p14:tracePt t="71155" x="4875213" y="4160838"/>
          <p14:tracePt t="71172" x="4867275" y="4152900"/>
          <p14:tracePt t="71190" x="4848225" y="4143375"/>
          <p14:tracePt t="71207" x="4830763" y="4133850"/>
          <p14:tracePt t="71222" x="4830763" y="4125913"/>
          <p14:tracePt t="71239" x="4822825" y="4116388"/>
          <p14:tracePt t="71256" x="4822825" y="4098925"/>
          <p14:tracePt t="71272" x="4822825" y="4089400"/>
          <p14:tracePt t="71288" x="4822825" y="4081463"/>
          <p14:tracePt t="71306" x="4822825" y="4062413"/>
          <p14:tracePt t="71322" x="4822825" y="4037013"/>
          <p14:tracePt t="71339" x="4822825" y="4010025"/>
          <p14:tracePt t="71357" x="4822825" y="3973513"/>
          <p14:tracePt t="71373" x="4822825" y="3956050"/>
          <p14:tracePt t="71389" x="4830763" y="3929063"/>
          <p14:tracePt t="71405" x="4840288" y="3911600"/>
          <p14:tracePt t="71424" x="4867275" y="3884613"/>
          <p14:tracePt t="71439" x="4875213" y="3857625"/>
          <p14:tracePt t="71455" x="4911725" y="3813175"/>
          <p14:tracePt t="71474" x="4938713" y="3795713"/>
          <p14:tracePt t="71489" x="4965700" y="3776663"/>
          <p14:tracePt t="71505" x="4983163" y="3768725"/>
          <p14:tracePt t="71523" x="5000625" y="3759200"/>
          <p14:tracePt t="71540" x="5010150" y="3751263"/>
          <p14:tracePt t="71555" x="5045075" y="3741738"/>
          <p14:tracePt t="71574" x="5089525" y="3732213"/>
          <p14:tracePt t="71589" x="5126038" y="3724275"/>
          <p14:tracePt t="71605" x="5160963" y="3714750"/>
          <p14:tracePt t="71624" x="5180013" y="3714750"/>
          <p14:tracePt t="71640" x="5197475" y="37147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1512860" y="423080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السادس</a:t>
            </a:r>
            <a:endParaRPr lang="ar-AE" sz="36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54096"/>
              </p:ext>
            </p:extLst>
          </p:nvPr>
        </p:nvGraphicFramePr>
        <p:xfrm>
          <a:off x="523403" y="1871413"/>
          <a:ext cx="4658196" cy="265645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52732"/>
                <a:gridCol w="1552732"/>
                <a:gridCol w="1552732"/>
              </a:tblGrid>
              <a:tr h="462354"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56"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5</a:t>
                      </a:r>
                    </a:p>
                    <a:p>
                      <a:pPr algn="r" rtl="1"/>
                      <a:r>
                        <a:rPr lang="ar-SA" sz="2800" dirty="0" smtClean="0"/>
                        <a:t>+</a:t>
                      </a:r>
                    </a:p>
                    <a:p>
                      <a:pPr algn="ctr" rtl="1"/>
                      <a:r>
                        <a:rPr lang="ar-SA" sz="2800" dirty="0" smtClean="0"/>
                        <a:t>7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2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4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3</a:t>
                      </a:r>
                    </a:p>
                    <a:p>
                      <a:pPr algn="ctr" rtl="1"/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2</a:t>
                      </a:r>
                      <a:endParaRPr lang="ar-A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4208287" y="4161758"/>
            <a:ext cx="35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2</a:t>
            </a:r>
            <a:endParaRPr lang="ar-AE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120141" y="4158540"/>
            <a:ext cx="359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5</a:t>
            </a:r>
            <a:endParaRPr lang="ar-AE" sz="32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588979" y="4161758"/>
            <a:ext cx="359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</a:t>
            </a:r>
            <a:endParaRPr lang="ar-AE" sz="32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588979" y="2414407"/>
            <a:ext cx="3596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1</a:t>
            </a:r>
            <a:endParaRPr lang="ar-AE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5208895" y="1582827"/>
            <a:ext cx="3414405" cy="1856409"/>
          </a:xfrm>
          <a:prstGeom prst="wedgeRoundRectCallout">
            <a:avLst>
              <a:gd name="adj1" fmla="val 37925"/>
              <a:gd name="adj2" fmla="val 8749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ملاحظة :عند الجمع نجمع الواحدات أولا ثم العشرات ثم المئات مع العدد الذي تم حمله</a:t>
            </a:r>
            <a:endParaRPr lang="ar-AE" sz="2400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93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45"/>
    </mc:Choice>
    <mc:Fallback>
      <p:transition spd="slow" advTm="40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  <p:bldP spid="10" grpId="0"/>
      <p:bldP spid="12" grpId="0" animBg="1"/>
    </p:bldLst>
  </p:timing>
  <p:extLst mod="1">
    <p:ext uri="{3A86A75C-4F4B-4683-9AE1-C65F6400EC91}">
      <p14:laserTraceLst xmlns:p14="http://schemas.microsoft.com/office/powerpoint/2010/main">
        <p14:tracePtLst>
          <p14:tracePt t="7696" x="5180013" y="3697288"/>
          <p14:tracePt t="8218" x="5133975" y="3670300"/>
          <p14:tracePt t="8225" x="5099050" y="3652838"/>
          <p14:tracePt t="8232" x="5062538" y="3625850"/>
          <p14:tracePt t="8247" x="4938713" y="3554413"/>
          <p14:tracePt t="8263" x="4884738" y="3517900"/>
          <p14:tracePt t="8279" x="4786313" y="3482975"/>
          <p14:tracePt t="8298" x="4732338" y="3455988"/>
          <p14:tracePt t="8298" x="4705350" y="3446463"/>
          <p14:tracePt t="8315" x="4652963" y="3419475"/>
          <p14:tracePt t="8329" x="4616450" y="3402013"/>
          <p14:tracePt t="8346" x="4581525" y="3394075"/>
          <p14:tracePt t="8364" x="4545013" y="3375025"/>
          <p14:tracePt t="8384" x="4518025" y="3375025"/>
          <p14:tracePt t="8396" x="4491038" y="3357563"/>
          <p14:tracePt t="8412" x="4446588" y="3348038"/>
          <p14:tracePt t="8412" x="4429125" y="3340100"/>
          <p14:tracePt t="8431" x="4394200" y="3330575"/>
          <p14:tracePt t="8447" x="4348163" y="3303588"/>
          <p14:tracePt t="8462" x="4330700" y="3295650"/>
          <p14:tracePt t="8479" x="4295775" y="3286125"/>
          <p14:tracePt t="8498" x="4286250" y="3276600"/>
          <p14:tracePt t="8513" x="4276725" y="3276600"/>
          <p14:tracePt t="8614" x="4268788" y="3268663"/>
          <p14:tracePt t="8637" x="4259263" y="3268663"/>
          <p14:tracePt t="8681" x="4251325" y="3268663"/>
          <p14:tracePt t="8726" x="4251325" y="3259138"/>
          <p14:tracePt t="8741" x="4241800" y="3259138"/>
          <p14:tracePt t="8754" x="4232275" y="3251200"/>
          <p14:tracePt t="8777" x="4232275" y="3241675"/>
          <p14:tracePt t="8784" x="4232275" y="3232150"/>
          <p14:tracePt t="8794" x="4205288" y="3160713"/>
          <p14:tracePt t="8814" x="4197350" y="3125788"/>
          <p14:tracePt t="8829" x="4197350" y="3089275"/>
          <p14:tracePt t="8846" x="4197350" y="3054350"/>
          <p14:tracePt t="8846" x="4197350" y="3044825"/>
          <p14:tracePt t="8865" x="4205288" y="3009900"/>
          <p14:tracePt t="8882" x="4224338" y="2982913"/>
          <p14:tracePt t="8895" x="4241800" y="2946400"/>
          <p14:tracePt t="8912" x="4276725" y="2894013"/>
          <p14:tracePt t="8930" x="4295775" y="2867025"/>
          <p14:tracePt t="8946" x="4322763" y="2840038"/>
          <p14:tracePt t="8962" x="4340225" y="2813050"/>
          <p14:tracePt t="8978" x="4375150" y="2776538"/>
          <p14:tracePt t="8997" x="4384675" y="2768600"/>
          <p14:tracePt t="9012" x="4394200" y="2751138"/>
          <p14:tracePt t="9029" x="4411663" y="2751138"/>
          <p14:tracePt t="9046" x="4446588" y="2732088"/>
          <p14:tracePt t="9065" x="4473575" y="2732088"/>
          <p14:tracePt t="9079" x="4491038" y="2724150"/>
          <p14:tracePt t="9096" x="4527550" y="2724150"/>
          <p14:tracePt t="9114" x="4562475" y="2724150"/>
          <p14:tracePt t="9130" x="4598988" y="2732088"/>
          <p14:tracePt t="9146" x="4633913" y="2751138"/>
          <p14:tracePt t="9162" x="4697413" y="2776538"/>
          <p14:tracePt t="9180" x="4732338" y="2803525"/>
          <p14:tracePt t="9196" x="4759325" y="2822575"/>
          <p14:tracePt t="9212" x="4786313" y="2847975"/>
          <p14:tracePt t="9231" x="4795838" y="2867025"/>
          <p14:tracePt t="9246" x="4795838" y="2884488"/>
          <p14:tracePt t="9262" x="4803775" y="2894013"/>
          <p14:tracePt t="9262" x="4803775" y="2901950"/>
          <p14:tracePt t="9282" x="4813300" y="2911475"/>
          <p14:tracePt t="9296" x="4813300" y="2919413"/>
          <p14:tracePt t="9312" x="4813300" y="2946400"/>
          <p14:tracePt t="9329" x="4830763" y="3000375"/>
          <p14:tracePt t="9347" x="4830763" y="3044825"/>
          <p14:tracePt t="9362" x="4848225" y="3098800"/>
          <p14:tracePt t="9378" x="4867275" y="3143250"/>
          <p14:tracePt t="9378" x="4867275" y="3179763"/>
          <p14:tracePt t="9399" x="4884738" y="3205163"/>
          <p14:tracePt t="9413" x="4894263" y="3241675"/>
          <p14:tracePt t="9429" x="4902200" y="3259138"/>
          <p14:tracePt t="9446" x="4911725" y="3286125"/>
          <p14:tracePt t="9446" x="4919663" y="3295650"/>
          <p14:tracePt t="9464" x="4919663" y="3313113"/>
          <p14:tracePt t="9479" x="4919663" y="3330575"/>
          <p14:tracePt t="9495" x="4919663" y="3348038"/>
          <p14:tracePt t="9514" x="4929188" y="3384550"/>
          <p14:tracePt t="9530" x="4938713" y="3394075"/>
          <p14:tracePt t="9546" x="4938713" y="3419475"/>
          <p14:tracePt t="9565" x="4946650" y="3429000"/>
          <p14:tracePt t="9581" x="4956175" y="3446463"/>
          <p14:tracePt t="9597" x="4965700" y="3465513"/>
          <p14:tracePt t="9597" x="4973638" y="3473450"/>
          <p14:tracePt t="9617" x="4983163" y="3500438"/>
          <p14:tracePt t="9629" x="5000625" y="3536950"/>
          <p14:tracePt t="9645" x="5010150" y="3562350"/>
          <p14:tracePt t="9645" x="5018088" y="3571875"/>
          <p14:tracePt t="9665" x="5018088" y="3598863"/>
          <p14:tracePt t="9679" x="5037138" y="3608388"/>
          <p14:tracePt t="9695" x="5037138" y="3616325"/>
          <p14:tracePt t="9713" x="5037138" y="3633788"/>
          <p14:tracePt t="9729" x="5037138" y="3643313"/>
          <p14:tracePt t="9749" x="5037138" y="3652838"/>
          <p14:tracePt t="9763" x="5037138" y="3660775"/>
          <p14:tracePt t="9778" x="5027613" y="3687763"/>
          <p14:tracePt t="9798" x="5018088" y="3705225"/>
          <p14:tracePt t="9813" x="5010150" y="3724275"/>
          <p14:tracePt t="9828" x="5000625" y="3732213"/>
          <p14:tracePt t="9845" x="4991100" y="3751263"/>
          <p14:tracePt t="9864" x="4983163" y="3751263"/>
          <p14:tracePt t="9878" x="4956175" y="3759200"/>
          <p14:tracePt t="9896" x="4919663" y="3768725"/>
          <p14:tracePt t="9913" x="4894263" y="3776663"/>
          <p14:tracePt t="9929" x="4867275" y="3795713"/>
          <p14:tracePt t="9945" x="4813300" y="3813175"/>
          <p14:tracePt t="9964" x="4786313" y="3830638"/>
          <p14:tracePt t="9979" x="4759325" y="3840163"/>
          <p14:tracePt t="9995" x="4724400" y="3857625"/>
          <p14:tracePt t="9995" x="4697413" y="3867150"/>
          <p14:tracePt t="10014" x="4679950" y="3875088"/>
          <p14:tracePt t="10030" x="4608513" y="3894138"/>
          <p14:tracePt t="10046" x="4562475" y="3911600"/>
          <p14:tracePt t="10062" x="4537075" y="3919538"/>
          <p14:tracePt t="10062" x="4510088" y="3919538"/>
          <p14:tracePt t="10081" x="4500563" y="3919538"/>
          <p14:tracePt t="10097" x="4491038" y="3919538"/>
          <p14:tracePt t="10113" x="4491038" y="3929063"/>
          <p14:tracePt t="10129" x="4483100" y="3929063"/>
          <p14:tracePt t="10145" x="4473575" y="3929063"/>
          <p14:tracePt t="15474" x="4438650" y="3946525"/>
          <p14:tracePt t="15642" x="4384675" y="3973513"/>
          <p14:tracePt t="15649" x="4313238" y="4017963"/>
          <p14:tracePt t="15662" x="3956050" y="4170363"/>
          <p14:tracePt t="15678" x="3598863" y="4303713"/>
          <p14:tracePt t="15695" x="3394075" y="4357688"/>
          <p14:tracePt t="15695" x="3313113" y="4375150"/>
          <p14:tracePt t="15715" x="3133725" y="4384675"/>
          <p14:tracePt t="15729" x="2990850" y="4384675"/>
          <p14:tracePt t="15745" x="2874963" y="4367213"/>
          <p14:tracePt t="15763" x="2732088" y="4322763"/>
          <p14:tracePt t="15780" x="2652713" y="4295775"/>
          <p14:tracePt t="15796" x="2571750" y="4276725"/>
          <p14:tracePt t="15812" x="2500313" y="4251325"/>
          <p14:tracePt t="15812" x="2465388" y="4241800"/>
          <p14:tracePt t="15831" x="2411413" y="4214813"/>
          <p14:tracePt t="15845" x="2366963" y="4197350"/>
          <p14:tracePt t="15862" x="2330450" y="4170363"/>
          <p14:tracePt t="15879" x="2286000" y="4125913"/>
          <p14:tracePt t="15900" x="2259013" y="4089400"/>
          <p14:tracePt t="15912" x="2214563" y="4071938"/>
          <p14:tracePt t="15929" x="2179638" y="4037013"/>
          <p14:tracePt t="15929" x="2143125" y="4010025"/>
          <p14:tracePt t="15948" x="2071688" y="3973513"/>
          <p14:tracePt t="15962" x="2000250" y="3919538"/>
          <p14:tracePt t="15979" x="1946275" y="3848100"/>
          <p14:tracePt t="15995" x="1884363" y="3741738"/>
          <p14:tracePt t="16013" x="1847850" y="3652838"/>
          <p14:tracePt t="16030" x="1822450" y="3554413"/>
          <p14:tracePt t="16046" x="1822450" y="3482975"/>
          <p14:tracePt t="16046" x="1822450" y="3438525"/>
          <p14:tracePt t="16065" x="1822450" y="3348038"/>
          <p14:tracePt t="16080" x="1830388" y="3259138"/>
          <p14:tracePt t="16096" x="1857375" y="3170238"/>
          <p14:tracePt t="16112" x="1919288" y="3044825"/>
          <p14:tracePt t="16130" x="1973263" y="2973388"/>
          <p14:tracePt t="16146" x="2036763" y="2911475"/>
          <p14:tracePt t="16162" x="2071688" y="2867025"/>
          <p14:tracePt t="16180" x="2125663" y="2813050"/>
          <p14:tracePt t="16197" x="2160588" y="2776538"/>
          <p14:tracePt t="16212" x="2187575" y="2751138"/>
          <p14:tracePt t="16228" x="2224088" y="2714625"/>
          <p14:tracePt t="16228" x="2232025" y="2705100"/>
          <p14:tracePt t="16248" x="2268538" y="2670175"/>
          <p14:tracePt t="16262" x="2295525" y="2643188"/>
          <p14:tracePt t="16278" x="2339975" y="2625725"/>
          <p14:tracePt t="16296" x="2393950" y="2589213"/>
          <p14:tracePt t="16314" x="2419350" y="2581275"/>
          <p14:tracePt t="16329" x="2438400" y="2562225"/>
          <p14:tracePt t="16345" x="2465388" y="2544763"/>
          <p14:tracePt t="16362" x="2500313" y="2527300"/>
          <p14:tracePt t="16379" x="2536825" y="2517775"/>
          <p14:tracePt t="16379" x="2544763" y="2509838"/>
          <p14:tracePt t="16401" x="2562225" y="2500313"/>
          <p14:tracePt t="16411" x="2616200" y="2500313"/>
          <p14:tracePt t="16430" x="2643188" y="2500313"/>
          <p14:tracePt t="16445" x="2670175" y="2500313"/>
          <p14:tracePt t="16461" x="2714625" y="2500313"/>
          <p14:tracePt t="16480" x="2732088" y="2509838"/>
          <p14:tracePt t="16495" x="2768600" y="2509838"/>
          <p14:tracePt t="16511" x="2786063" y="2527300"/>
          <p14:tracePt t="16511" x="2803525" y="2536825"/>
          <p14:tracePt t="16530" x="2830513" y="2544763"/>
          <p14:tracePt t="16545" x="2840038" y="2554288"/>
          <p14:tracePt t="16562" x="2847975" y="2571750"/>
          <p14:tracePt t="16578" x="2857500" y="2589213"/>
          <p14:tracePt t="16578" x="2857500" y="2598738"/>
          <p14:tracePt t="16598" x="2867025" y="2608263"/>
          <p14:tracePt t="16612" x="2867025" y="2625725"/>
          <p14:tracePt t="16629" x="2867025" y="2643188"/>
          <p14:tracePt t="16645" x="2867025" y="2660650"/>
          <p14:tracePt t="16664" x="2867025" y="2670175"/>
          <p14:tracePt t="16685" x="2867025" y="2679700"/>
          <p14:tracePt t="16699" x="2847975" y="2687638"/>
          <p14:tracePt t="16714" x="2840038" y="2705100"/>
          <p14:tracePt t="16729" x="2830513" y="2724150"/>
          <p14:tracePt t="16745" x="2813050" y="2741613"/>
          <p14:tracePt t="16763" x="2795588" y="2759075"/>
          <p14:tracePt t="16780" x="2776538" y="2768600"/>
          <p14:tracePt t="16795" x="2759075" y="2776538"/>
          <p14:tracePt t="16814" x="2705100" y="2786063"/>
          <p14:tracePt t="16830" x="2670175" y="2786063"/>
          <p14:tracePt t="16846" x="2633663" y="2786063"/>
          <p14:tracePt t="16861" x="2589213" y="2776538"/>
          <p14:tracePt t="16881" x="2554288" y="2759075"/>
          <p14:tracePt t="16897" x="2536825" y="2759075"/>
          <p14:tracePt t="16911" x="2527300" y="2751138"/>
          <p14:tracePt t="16927" x="2517775" y="2741613"/>
          <p14:tracePt t="16927" x="2509838" y="2741613"/>
          <p14:tracePt t="16947" x="2509838" y="2732088"/>
          <p14:tracePt t="16961" x="2500313" y="2714625"/>
          <p14:tracePt t="16978" x="2500313" y="2697163"/>
          <p14:tracePt t="16997" x="2490788" y="2670175"/>
          <p14:tracePt t="17013" x="2490788" y="2643188"/>
          <p14:tracePt t="17029" x="2490788" y="2616200"/>
          <p14:tracePt t="17046" x="2500313" y="2581275"/>
          <p14:tracePt t="17046" x="2500313" y="2571750"/>
          <p14:tracePt t="17065" x="2509838" y="2554288"/>
          <p14:tracePt t="17079" x="2509838" y="2536825"/>
          <p14:tracePt t="17095" x="2517775" y="2527300"/>
          <p14:tracePt t="17115" x="2527300" y="2517775"/>
          <p14:tracePt t="17143" x="2536825" y="2509838"/>
          <p14:tracePt t="17150" x="2554288" y="2500313"/>
          <p14:tracePt t="17165" x="2562225" y="2490788"/>
          <p14:tracePt t="17180" x="2581275" y="2482850"/>
          <p14:tracePt t="17195" x="2608263" y="2465388"/>
          <p14:tracePt t="17212" x="2652713" y="2465388"/>
          <p14:tracePt t="17230" x="2687638" y="2455863"/>
          <p14:tracePt t="17245" x="2724150" y="2455863"/>
          <p14:tracePt t="17262" x="2768600" y="2455863"/>
          <p14:tracePt t="17278" x="2847975" y="2482850"/>
          <p14:tracePt t="17298" x="2884488" y="2490788"/>
          <p14:tracePt t="17313" x="2919413" y="2509838"/>
          <p14:tracePt t="17328" x="2946400" y="2517775"/>
          <p14:tracePt t="17328" x="2955925" y="2527300"/>
          <p14:tracePt t="17348" x="2973388" y="2536825"/>
          <p14:tracePt t="17362" x="2982913" y="2544763"/>
          <p14:tracePt t="17378" x="2990850" y="2554288"/>
          <p14:tracePt t="17398" x="3000375" y="2562225"/>
          <p14:tracePt t="17412" x="3009900" y="2571750"/>
          <p14:tracePt t="17429" x="3009900" y="2581275"/>
          <p14:tracePt t="17445" x="3009900" y="2589213"/>
          <p14:tracePt t="17463" x="3017838" y="2598738"/>
          <p14:tracePt t="17479" x="3017838" y="2608263"/>
          <p14:tracePt t="17860" x="3017838" y="2616200"/>
          <p14:tracePt t="17881" x="3000375" y="2625725"/>
          <p14:tracePt t="17903" x="2973388" y="2643188"/>
          <p14:tracePt t="17910" x="2884488" y="2697163"/>
          <p14:tracePt t="17928" x="2813050" y="2741613"/>
          <p14:tracePt t="17928" x="2786063" y="2759075"/>
          <p14:tracePt t="17947" x="2751138" y="2768600"/>
          <p14:tracePt t="17962" x="2724150" y="2786063"/>
          <p14:tracePt t="17978" x="2679700" y="2795588"/>
          <p14:tracePt t="17997" x="2652713" y="2803525"/>
          <p14:tracePt t="18012" x="2633663" y="2803525"/>
          <p14:tracePt t="18027" x="2616200" y="2813050"/>
          <p14:tracePt t="18027" x="2608263" y="2813050"/>
          <p14:tracePt t="18048" x="2598738" y="2813050"/>
          <p14:tracePt t="18062" x="2589213" y="2813050"/>
          <p14:tracePt t="18078" x="2581275" y="2813050"/>
          <p14:tracePt t="18094" x="2571750" y="2813050"/>
          <p14:tracePt t="18111" x="2562225" y="2813050"/>
          <p14:tracePt t="18235" x="2562225" y="2803525"/>
          <p14:tracePt t="18293" x="2562225" y="2795588"/>
          <p14:tracePt t="18315" x="2554288" y="2786063"/>
          <p14:tracePt t="18337" x="2544763" y="2776538"/>
          <p14:tracePt t="18344" x="2544763" y="2759075"/>
          <p14:tracePt t="18362" x="2517775" y="2705100"/>
          <p14:tracePt t="18378" x="2490788" y="2652713"/>
          <p14:tracePt t="18399" x="2490788" y="2608263"/>
          <p14:tracePt t="18414" x="2490788" y="2571750"/>
          <p14:tracePt t="18429" x="2490788" y="2544763"/>
          <p14:tracePt t="18429" x="2500313" y="2527300"/>
          <p14:tracePt t="18448" x="2509838" y="2500313"/>
          <p14:tracePt t="18462" x="2517775" y="2482850"/>
          <p14:tracePt t="18478" x="2517775" y="2465388"/>
          <p14:tracePt t="18478" x="2527300" y="2465388"/>
          <p14:tracePt t="18498" x="2527300" y="2446338"/>
          <p14:tracePt t="18512" x="2544763" y="2446338"/>
          <p14:tracePt t="18529" x="2544763" y="2438400"/>
          <p14:tracePt t="18545" x="2571750" y="2419350"/>
          <p14:tracePt t="18562" x="2581275" y="2419350"/>
          <p14:tracePt t="18578" x="2598738" y="2411413"/>
          <p14:tracePt t="18594" x="2616200" y="2393950"/>
          <p14:tracePt t="18613" x="2633663" y="2393950"/>
          <p14:tracePt t="18628" x="2643188" y="2384425"/>
          <p14:tracePt t="18644" x="2670175" y="2374900"/>
          <p14:tracePt t="18664" x="2687638" y="2374900"/>
          <p14:tracePt t="18679" x="2705100" y="2374900"/>
          <p14:tracePt t="18696" x="2741613" y="2374900"/>
          <p14:tracePt t="18712" x="2786063" y="2374900"/>
          <p14:tracePt t="18729" x="2803525" y="2384425"/>
          <p14:tracePt t="18747" x="2840038" y="2384425"/>
          <p14:tracePt t="18761" x="2867025" y="2401888"/>
          <p14:tracePt t="18781" x="2884488" y="2411413"/>
          <p14:tracePt t="18795" x="2894013" y="2428875"/>
          <p14:tracePt t="18811" x="2901950" y="2428875"/>
          <p14:tracePt t="18828" x="2911475" y="2446338"/>
          <p14:tracePt t="18847" x="2919413" y="2455863"/>
          <p14:tracePt t="18868" x="2919413" y="2465388"/>
          <p14:tracePt t="18878" x="2928938" y="2473325"/>
          <p14:tracePt t="18878" x="2938463" y="2473325"/>
          <p14:tracePt t="18898" x="2938463" y="2482850"/>
          <p14:tracePt t="18912" x="2955925" y="2500313"/>
          <p14:tracePt t="18928" x="2965450" y="2517775"/>
          <p14:tracePt t="18945" x="2965450" y="2527300"/>
          <p14:tracePt t="18963" x="2965450" y="2536825"/>
          <p14:tracePt t="18986" x="2965450" y="2544763"/>
          <p14:tracePt t="19095" x="2965450" y="2554288"/>
          <p14:tracePt t="19162" x="2965450" y="2562225"/>
          <p14:tracePt t="19207" x="2965450" y="2571750"/>
          <p14:tracePt t="19221" x="2965450" y="2581275"/>
          <p14:tracePt t="19229" x="2965450" y="2589213"/>
          <p14:tracePt t="19245" x="2946400" y="2625725"/>
          <p14:tracePt t="19261" x="2928938" y="2660650"/>
          <p14:tracePt t="19261" x="2911475" y="2670175"/>
          <p14:tracePt t="19281" x="2884488" y="2697163"/>
          <p14:tracePt t="19296" x="2867025" y="2714625"/>
          <p14:tracePt t="19312" x="2822575" y="2741613"/>
          <p14:tracePt t="19329" x="2759075" y="2776538"/>
          <p14:tracePt t="19347" x="2732088" y="2786063"/>
          <p14:tracePt t="19362" x="2705100" y="2803525"/>
          <p14:tracePt t="19378" x="2679700" y="2813050"/>
          <p14:tracePt t="19400" x="2670175" y="2822575"/>
          <p14:tracePt t="19412" x="2660650" y="2822575"/>
          <p14:tracePt t="19428" x="2643188" y="2830513"/>
          <p14:tracePt t="19448" x="2625725" y="2840038"/>
          <p14:tracePt t="19462" x="2616200" y="2840038"/>
          <p14:tracePt t="19478" x="2608263" y="2840038"/>
          <p14:tracePt t="19494" x="2589213" y="2840038"/>
          <p14:tracePt t="19494" x="2581275" y="2840038"/>
          <p14:tracePt t="19514" x="2562225" y="2840038"/>
          <p14:tracePt t="19529" x="2554288" y="2840038"/>
          <p14:tracePt t="19545" x="2544763" y="2840038"/>
          <p14:tracePt t="19561" x="2527300" y="2840038"/>
          <p14:tracePt t="19579" x="2517775" y="2840038"/>
          <p14:tracePt t="19703" x="2517775" y="2830513"/>
          <p14:tracePt t="19724" x="2517775" y="2822575"/>
          <p14:tracePt t="19774" x="2517775" y="2813050"/>
          <p14:tracePt t="19804" x="2517775" y="2803525"/>
          <p14:tracePt t="19841" x="2517775" y="2795588"/>
          <p14:tracePt t="19848" x="2517775" y="2776538"/>
          <p14:tracePt t="19864" x="2517775" y="2751138"/>
          <p14:tracePt t="19878" x="2527300" y="2714625"/>
          <p14:tracePt t="19895" x="2536825" y="2687638"/>
          <p14:tracePt t="19911" x="2544763" y="2670175"/>
          <p14:tracePt t="19928" x="2554288" y="2660650"/>
          <p14:tracePt t="19945" x="2554288" y="2652713"/>
          <p14:tracePt t="19961" x="2562225" y="2652713"/>
          <p14:tracePt t="19978" x="2589213" y="2652713"/>
          <p14:tracePt t="19995" x="2616200" y="2652713"/>
          <p14:tracePt t="20011" x="2643188" y="2652713"/>
          <p14:tracePt t="20030" x="2687638" y="2643188"/>
          <p14:tracePt t="20046" x="2714625" y="2643188"/>
          <p14:tracePt t="20061" x="2732088" y="2643188"/>
          <p14:tracePt t="20078" x="2776538" y="2643188"/>
          <p14:tracePt t="20098" x="2813050" y="2643188"/>
          <p14:tracePt t="20112" x="2840038" y="2643188"/>
          <p14:tracePt t="20128" x="2874963" y="2652713"/>
          <p14:tracePt t="20147" x="2911475" y="2660650"/>
          <p14:tracePt t="20163" x="2938463" y="2679700"/>
          <p14:tracePt t="20179" x="2965450" y="2687638"/>
          <p14:tracePt t="20195" x="2982913" y="2687638"/>
          <p14:tracePt t="20212" x="3009900" y="2705100"/>
          <p14:tracePt t="20228" x="3027363" y="2714625"/>
          <p14:tracePt t="20245" x="3054350" y="2724150"/>
          <p14:tracePt t="20263" x="3071813" y="2732088"/>
          <p14:tracePt t="20279" x="3081338" y="2732088"/>
          <p14:tracePt t="20294" x="3098800" y="2741613"/>
          <p14:tracePt t="20314" x="3098800" y="2751138"/>
          <p14:tracePt t="20328" x="3098800" y="2759075"/>
          <p14:tracePt t="20344" x="3108325" y="2776538"/>
          <p14:tracePt t="20364" x="3108325" y="2795588"/>
          <p14:tracePt t="20378" x="3108325" y="2813050"/>
          <p14:tracePt t="20395" x="3108325" y="2822575"/>
          <p14:tracePt t="20412" x="3116263" y="2847975"/>
          <p14:tracePt t="20428" x="3116263" y="2867025"/>
          <p14:tracePt t="20445" x="3116263" y="2874963"/>
          <p14:tracePt t="20461" x="3116263" y="2901950"/>
          <p14:tracePt t="20479" x="3108325" y="2928938"/>
          <p14:tracePt t="20495" x="3098800" y="2955925"/>
          <p14:tracePt t="20514" x="3062288" y="3009900"/>
          <p14:tracePt t="20530" x="3054350" y="3044825"/>
          <p14:tracePt t="20545" x="3036888" y="3071813"/>
          <p14:tracePt t="20562" x="3009900" y="3089275"/>
          <p14:tracePt t="20562" x="3000375" y="3108325"/>
          <p14:tracePt t="20580" x="2990850" y="3125788"/>
          <p14:tracePt t="20596" x="2965450" y="3152775"/>
          <p14:tracePt t="20612" x="2938463" y="3160713"/>
          <p14:tracePt t="20628" x="2884488" y="3187700"/>
          <p14:tracePt t="20647" x="2857500" y="3197225"/>
          <p14:tracePt t="20662" x="2830513" y="3197225"/>
          <p14:tracePt t="20678" x="2786063" y="3197225"/>
          <p14:tracePt t="20697" x="2759075" y="3197225"/>
          <p14:tracePt t="20712" x="2741613" y="3197225"/>
          <p14:tracePt t="20728" x="2724150" y="3197225"/>
          <p14:tracePt t="20728" x="2705100" y="3197225"/>
          <p14:tracePt t="20748" x="2697163" y="3197225"/>
          <p14:tracePt t="20763" x="2679700" y="3187700"/>
          <p14:tracePt t="20778" x="2660650" y="3187700"/>
          <p14:tracePt t="20795" x="2643188" y="3179763"/>
          <p14:tracePt t="20813" x="2625725" y="3160713"/>
          <p14:tracePt t="20828" x="2616200" y="3152775"/>
          <p14:tracePt t="20845" x="2608263" y="3143250"/>
          <p14:tracePt t="20862" x="2598738" y="3125788"/>
          <p14:tracePt t="20879" x="2598738" y="3116263"/>
          <p14:tracePt t="20895" x="2608263" y="3081338"/>
          <p14:tracePt t="20895" x="2608263" y="3054350"/>
          <p14:tracePt t="20916" x="2633663" y="3009900"/>
          <p14:tracePt t="20930" x="2652713" y="2973388"/>
          <p14:tracePt t="20945" x="2670175" y="2938463"/>
          <p14:tracePt t="20961" x="2679700" y="2901950"/>
          <p14:tracePt t="20961" x="2687638" y="2894013"/>
          <p14:tracePt t="20982" x="2697163" y="2874963"/>
          <p14:tracePt t="20996" x="2705100" y="2874963"/>
          <p14:tracePt t="21011" x="2724150" y="2857500"/>
          <p14:tracePt t="21029" x="2768600" y="2840038"/>
          <p14:tracePt t="21047" x="2803525" y="2813050"/>
          <p14:tracePt t="21062" x="2847975" y="2803525"/>
          <p14:tracePt t="21078" x="2894013" y="2795588"/>
          <p14:tracePt t="21097" x="2919413" y="2795588"/>
          <p14:tracePt t="21112" x="2938463" y="2795588"/>
          <p14:tracePt t="21129" x="2965450" y="2795588"/>
          <p14:tracePt t="21146" x="2990850" y="2795588"/>
          <p14:tracePt t="21162" x="3017838" y="2803525"/>
          <p14:tracePt t="21178" x="3044825" y="2813050"/>
          <p14:tracePt t="21197" x="3054350" y="2822575"/>
          <p14:tracePt t="21211" x="3071813" y="2830513"/>
          <p14:tracePt t="21228" x="3081338" y="2847975"/>
          <p14:tracePt t="21246" x="3098800" y="2867025"/>
          <p14:tracePt t="21263" x="3116263" y="2884488"/>
          <p14:tracePt t="21278" x="3133725" y="2894013"/>
          <p14:tracePt t="21297" x="3143250" y="2894013"/>
          <p14:tracePt t="21311" x="3152775" y="2911475"/>
          <p14:tracePt t="21328" x="3160713" y="2911475"/>
          <p14:tracePt t="21346" x="3160713" y="2919413"/>
          <p14:tracePt t="21638" x="3160713" y="2938463"/>
          <p14:tracePt t="22000" x="3160713" y="2965450"/>
          <p14:tracePt t="22009" x="3160713" y="2982913"/>
          <p14:tracePt t="22016" x="3160713" y="3027363"/>
          <p14:tracePt t="22030" x="3160713" y="3062288"/>
          <p14:tracePt t="22045" x="3152775" y="3116263"/>
          <p14:tracePt t="22061" x="3143250" y="3170238"/>
          <p14:tracePt t="22061" x="3143250" y="3214688"/>
          <p14:tracePt t="22080" x="3133725" y="3268663"/>
          <p14:tracePt t="22095" x="3133725" y="3322638"/>
          <p14:tracePt t="22111" x="3116263" y="3384550"/>
          <p14:tracePt t="22130" x="3108325" y="3429000"/>
          <p14:tracePt t="22146" x="3089275" y="3455988"/>
          <p14:tracePt t="22146" x="3081338" y="3465513"/>
          <p14:tracePt t="22164" x="3081338" y="3482975"/>
          <p14:tracePt t="22178" x="3071813" y="3500438"/>
          <p14:tracePt t="22194" x="3054350" y="3509963"/>
          <p14:tracePt t="22213" x="3044825" y="3527425"/>
          <p14:tracePt t="22228" x="3027363" y="3536950"/>
          <p14:tracePt t="22244" x="2990850" y="3554413"/>
          <p14:tracePt t="22263" x="2973388" y="3562350"/>
          <p14:tracePt t="22278" x="2955925" y="3581400"/>
          <p14:tracePt t="22295" x="2928938" y="3589338"/>
          <p14:tracePt t="22314" x="2919413" y="3589338"/>
          <p14:tracePt t="22328" x="2919413" y="3598863"/>
          <p14:tracePt t="22344" x="2894013" y="3608388"/>
          <p14:tracePt t="22364" x="2874963" y="3616325"/>
          <p14:tracePt t="22378" x="2857500" y="3625850"/>
          <p14:tracePt t="22394" x="2840038" y="3633788"/>
          <p14:tracePt t="22394" x="2840038" y="3643313"/>
          <p14:tracePt t="22417" x="2830513" y="3652838"/>
          <p14:tracePt t="22429" x="2822575" y="3660775"/>
          <p14:tracePt t="22445" x="2813050" y="3660775"/>
          <p14:tracePt t="22494" x="2803525" y="3670300"/>
          <p14:tracePt t="22515" x="2795588" y="3670300"/>
          <p14:tracePt t="22551" x="2786063" y="3670300"/>
          <p14:tracePt t="22588" x="2776538" y="3679825"/>
          <p14:tracePt t="22623" x="2768600" y="3679825"/>
          <p14:tracePt t="22637" x="2759075" y="3679825"/>
          <p14:tracePt t="22680" x="2759075" y="3687763"/>
          <p14:tracePt t="22695" x="2751138" y="3687763"/>
          <p14:tracePt t="22709" x="2751138" y="3697288"/>
          <p14:tracePt t="22716" x="2741613" y="3697288"/>
          <p14:tracePt t="22731" x="2732088" y="3705225"/>
          <p14:tracePt t="22746" x="2724150" y="3724275"/>
          <p14:tracePt t="22762" x="2697163" y="3741738"/>
          <p14:tracePt t="22777" x="2687638" y="3759200"/>
          <p14:tracePt t="22777" x="2687638" y="3768725"/>
          <p14:tracePt t="22796" x="2679700" y="3795713"/>
          <p14:tracePt t="22811" x="2660650" y="3822700"/>
          <p14:tracePt t="22828" x="2660650" y="3857625"/>
          <p14:tracePt t="22845" x="2660650" y="3875088"/>
          <p14:tracePt t="22861" x="2660650" y="3902075"/>
          <p14:tracePt t="22880" x="2660650" y="3919538"/>
          <p14:tracePt t="22895" x="2660650" y="3929063"/>
          <p14:tracePt t="22912" x="2660650" y="3938588"/>
          <p14:tracePt t="22912" x="2660650" y="3946525"/>
          <p14:tracePt t="22930" x="2670175" y="3956050"/>
          <p14:tracePt t="22944" x="2670175" y="3965575"/>
          <p14:tracePt t="22961" x="2687638" y="3983038"/>
          <p14:tracePt t="22980" x="2697163" y="3983038"/>
          <p14:tracePt t="22995" x="2705100" y="3990975"/>
          <p14:tracePt t="23011" x="2714625" y="4000500"/>
          <p14:tracePt t="23029" x="2732088" y="4017963"/>
          <p14:tracePt t="23045" x="2751138" y="4037013"/>
          <p14:tracePt t="23061" x="2768600" y="4044950"/>
          <p14:tracePt t="23080" x="2776538" y="4044950"/>
          <p14:tracePt t="23095" x="2786063" y="4054475"/>
          <p14:tracePt t="23113" x="2813050" y="4054475"/>
          <p14:tracePt t="23129" x="2840038" y="4054475"/>
          <p14:tracePt t="23145" x="2874963" y="4037013"/>
          <p14:tracePt t="23164" x="2894013" y="4017963"/>
          <p14:tracePt t="23178" x="2919413" y="4010025"/>
          <p14:tracePt t="23195" x="2955925" y="4000500"/>
          <p14:tracePt t="23195" x="2982913" y="4000500"/>
          <p14:tracePt t="23213" x="3009900" y="4000500"/>
          <p14:tracePt t="23228" x="3044825" y="3990975"/>
          <p14:tracePt t="23245" x="3081338" y="3990975"/>
          <p14:tracePt t="23263" x="3098800" y="3990975"/>
          <p14:tracePt t="23278" x="3116263" y="3990975"/>
          <p14:tracePt t="23295" x="3133725" y="3965575"/>
          <p14:tracePt t="23314" x="3160713" y="3946525"/>
          <p14:tracePt t="23329" x="3179763" y="3919538"/>
          <p14:tracePt t="23344" x="3179763" y="3884613"/>
          <p14:tracePt t="23363" x="3187700" y="3867150"/>
          <p14:tracePt t="23378" x="3187700" y="3857625"/>
          <p14:tracePt t="23394" x="3187700" y="3848100"/>
          <p14:tracePt t="23394" x="3187700" y="3840163"/>
          <p14:tracePt t="23416" x="3187700" y="3830638"/>
          <p14:tracePt t="23435" x="3179763" y="3822700"/>
          <p14:tracePt t="23445" x="3152775" y="3795713"/>
          <p14:tracePt t="23464" x="3098800" y="3732213"/>
          <p14:tracePt t="23478" x="3054350" y="3679825"/>
          <p14:tracePt t="23495" x="2973388" y="3608388"/>
          <p14:tracePt t="23513" x="2955925" y="3581400"/>
          <p14:tracePt t="23528" x="2938463" y="3562350"/>
          <p14:tracePt t="23546" x="2911475" y="3554413"/>
          <p14:tracePt t="23563" x="2901950" y="3544888"/>
          <p14:tracePt t="23583" x="2894013" y="3544888"/>
          <p14:tracePt t="23597" x="2884488" y="3544888"/>
          <p14:tracePt t="23612" x="2867025" y="3544888"/>
          <p14:tracePt t="23628" x="2857500" y="3544888"/>
          <p14:tracePt t="23644" x="2840038" y="3544888"/>
          <p14:tracePt t="23664" x="2830513" y="3544888"/>
          <p14:tracePt t="23685" x="2822575" y="3544888"/>
          <p14:tracePt t="23694" x="2813050" y="3544888"/>
          <p14:tracePt t="23714" x="2803525" y="3544888"/>
          <p14:tracePt t="23730" x="2786063" y="3544888"/>
          <p14:tracePt t="23745" x="2768600" y="3554413"/>
          <p14:tracePt t="23762" x="2759075" y="3562350"/>
          <p14:tracePt t="23778" x="2751138" y="3562350"/>
          <p14:tracePt t="23795" x="2751138" y="3571875"/>
          <p14:tracePt t="26631" x="2732088" y="3571875"/>
          <p14:tracePt t="26743" x="2670175" y="3571875"/>
          <p14:tracePt t="26750" x="2598738" y="3571875"/>
          <p14:tracePt t="26761" x="2419350" y="3562350"/>
          <p14:tracePt t="26761" x="2303463" y="3562350"/>
          <p14:tracePt t="26781" x="1946275" y="3536950"/>
          <p14:tracePt t="26795" x="1714500" y="3527425"/>
          <p14:tracePt t="26812" x="1544638" y="3490913"/>
          <p14:tracePt t="26828" x="1411288" y="3455988"/>
          <p14:tracePt t="26847" x="1384300" y="3446463"/>
          <p14:tracePt t="26861" x="1357313" y="3438525"/>
          <p14:tracePt t="26878" x="1339850" y="3429000"/>
          <p14:tracePt t="26878" x="1322388" y="3429000"/>
          <p14:tracePt t="26897" x="1276350" y="3419475"/>
          <p14:tracePt t="26916" x="1214438" y="3411538"/>
          <p14:tracePt t="26928" x="1133475" y="3394075"/>
          <p14:tracePt t="26944" x="1071563" y="3384550"/>
          <p14:tracePt t="26944" x="1044575" y="3375025"/>
          <p14:tracePt t="26964" x="1000125" y="3367088"/>
          <p14:tracePt t="26978" x="973138" y="3357563"/>
          <p14:tracePt t="26994" x="946150" y="3357563"/>
          <p14:tracePt t="27014" x="928688" y="3357563"/>
          <p14:tracePt t="27029" x="919163" y="3357563"/>
          <p14:tracePt t="27045" x="911225" y="3357563"/>
          <p14:tracePt t="27063" x="893763" y="3357563"/>
          <p14:tracePt t="27078" x="893763" y="3348038"/>
          <p14:tracePt t="27094" x="884238" y="3348038"/>
          <p14:tracePt t="27111" x="884238" y="3340100"/>
          <p14:tracePt t="27224" x="884238" y="3330575"/>
          <p14:tracePt t="27230" x="884238" y="3322638"/>
          <p14:tracePt t="27252" x="884238" y="3313113"/>
          <p14:tracePt t="27261" x="884238" y="3251200"/>
          <p14:tracePt t="27278" x="901700" y="3205163"/>
          <p14:tracePt t="27278" x="901700" y="3179763"/>
          <p14:tracePt t="27297" x="919163" y="3143250"/>
          <p14:tracePt t="27312" x="928688" y="3108325"/>
          <p14:tracePt t="27328" x="946150" y="3062288"/>
          <p14:tracePt t="27344" x="982663" y="3009900"/>
          <p14:tracePt t="27363" x="1000125" y="2973388"/>
          <p14:tracePt t="27378" x="1017588" y="2938463"/>
          <p14:tracePt t="27395" x="1036638" y="2911475"/>
          <p14:tracePt t="27416" x="1044575" y="2894013"/>
          <p14:tracePt t="27428" x="1054100" y="2884488"/>
          <p14:tracePt t="27445" x="1062038" y="2874963"/>
          <p14:tracePt t="27461" x="1089025" y="2867025"/>
          <p14:tracePt t="27479" x="1108075" y="2857500"/>
          <p14:tracePt t="27495" x="1125538" y="2847975"/>
          <p14:tracePt t="27511" x="1152525" y="2840038"/>
          <p14:tracePt t="27530" x="1169988" y="2830513"/>
          <p14:tracePt t="27546" x="1187450" y="2822575"/>
          <p14:tracePt t="27561" x="1214438" y="2803525"/>
          <p14:tracePt t="27561" x="1223963" y="2795588"/>
          <p14:tracePt t="27580" x="1250950" y="2786063"/>
          <p14:tracePt t="27595" x="1268413" y="2786063"/>
          <p14:tracePt t="27610" x="1285875" y="2786063"/>
          <p14:tracePt t="27627" x="1303338" y="2786063"/>
          <p14:tracePt t="27645" x="1322388" y="2786063"/>
          <p14:tracePt t="27661" x="1339850" y="2786063"/>
          <p14:tracePt t="27677" x="1366838" y="2795588"/>
          <p14:tracePt t="27677" x="1384300" y="2813050"/>
          <p14:tracePt t="27697" x="1428750" y="2822575"/>
          <p14:tracePt t="27712" x="1455738" y="2822575"/>
          <p14:tracePt t="27728" x="1490663" y="2840038"/>
          <p14:tracePt t="27747" x="1509713" y="2840038"/>
          <p14:tracePt t="27762" x="1517650" y="2847975"/>
          <p14:tracePt t="27777" x="1527175" y="2857500"/>
          <p14:tracePt t="27794" x="1536700" y="2867025"/>
          <p14:tracePt t="27812" x="1554163" y="2894013"/>
          <p14:tracePt t="27828" x="1562100" y="2901950"/>
          <p14:tracePt t="27844" x="1571625" y="2928938"/>
          <p14:tracePt t="27864" x="1581150" y="2938463"/>
          <p14:tracePt t="27878" x="1581150" y="2955925"/>
          <p14:tracePt t="27895" x="1581150" y="2965450"/>
          <p14:tracePt t="27911" x="1581150" y="2982913"/>
          <p14:tracePt t="27930" x="1581150" y="2990850"/>
          <p14:tracePt t="27944" x="1571625" y="3009900"/>
          <p14:tracePt t="27961" x="1562100" y="3027363"/>
          <p14:tracePt t="27980" x="1554163" y="3044825"/>
          <p14:tracePt t="27995" x="1536700" y="3062288"/>
          <p14:tracePt t="28011" x="1509713" y="3098800"/>
          <p14:tracePt t="28031" x="1473200" y="3116263"/>
          <p14:tracePt t="28045" x="1446213" y="3133725"/>
          <p14:tracePt t="28061" x="1419225" y="3152775"/>
          <p14:tracePt t="28079" x="1384300" y="3170238"/>
          <p14:tracePt t="28095" x="1366838" y="3179763"/>
          <p14:tracePt t="28111" x="1339850" y="3187700"/>
          <p14:tracePt t="28128" x="1303338" y="3197225"/>
          <p14:tracePt t="28146" x="1276350" y="3197225"/>
          <p14:tracePt t="28161" x="1241425" y="3197225"/>
          <p14:tracePt t="28178" x="1204913" y="3197225"/>
          <p14:tracePt t="28178" x="1179513" y="3197225"/>
          <p14:tracePt t="28197" x="1133475" y="3170238"/>
          <p14:tracePt t="28212" x="1089025" y="3170238"/>
          <p14:tracePt t="28229" x="1054100" y="3160713"/>
          <p14:tracePt t="28229" x="1044575" y="3160713"/>
          <p14:tracePt t="28248" x="1027113" y="3160713"/>
          <p14:tracePt t="28262" x="1017588" y="3152775"/>
          <p14:tracePt t="28278" x="1009650" y="3152775"/>
          <p14:tracePt t="28294" x="1009650" y="3143250"/>
          <p14:tracePt t="28313" x="1017588" y="3152775"/>
          <p14:tracePt t="28489" x="1027113" y="3160713"/>
          <p14:tracePt t="28496" x="1036638" y="3179763"/>
          <p14:tracePt t="28511" x="1108075" y="3268663"/>
          <p14:tracePt t="28529" x="1160463" y="3357563"/>
          <p14:tracePt t="28529" x="1187450" y="3402013"/>
          <p14:tracePt t="28547" x="1241425" y="3482975"/>
          <p14:tracePt t="28563" x="1276350" y="3554413"/>
          <p14:tracePt t="28578" x="1303338" y="3598863"/>
          <p14:tracePt t="28594" x="1330325" y="3660775"/>
          <p14:tracePt t="28614" x="1347788" y="3687763"/>
          <p14:tracePt t="28629" x="1374775" y="3724275"/>
          <p14:tracePt t="28645" x="1401763" y="3759200"/>
          <p14:tracePt t="28661" x="1428750" y="3795713"/>
          <p14:tracePt t="28661" x="1438275" y="3803650"/>
          <p14:tracePt t="28681" x="1455738" y="3822700"/>
          <p14:tracePt t="28695" x="1465263" y="3840163"/>
          <p14:tracePt t="28712" x="1473200" y="3840163"/>
          <p14:tracePt t="28727" x="1482725" y="3840163"/>
          <p14:tracePt t="28754" x="1482725" y="3848100"/>
          <p14:tracePt t="28775" x="1482725" y="3857625"/>
          <p14:tracePt t="28812" x="1490663" y="3857625"/>
          <p14:tracePt t="28864" x="1490663" y="3867150"/>
          <p14:tracePt t="28930" x="1490663" y="3875088"/>
          <p14:tracePt t="28980" x="1490663" y="3884613"/>
          <p14:tracePt t="29022" x="1482725" y="3894138"/>
          <p14:tracePt t="29029" x="1482725" y="3902075"/>
          <p14:tracePt t="29045" x="1438275" y="3965575"/>
          <p14:tracePt t="29061" x="1401763" y="4010025"/>
          <p14:tracePt t="29080" x="1366838" y="4044950"/>
          <p14:tracePt t="29096" x="1339850" y="4062413"/>
          <p14:tracePt t="29111" x="1312863" y="4081463"/>
          <p14:tracePt t="29111" x="1303338" y="4089400"/>
          <p14:tracePt t="29131" x="1276350" y="4098925"/>
          <p14:tracePt t="29145" x="1268413" y="4108450"/>
          <p14:tracePt t="29162" x="1241425" y="4116388"/>
          <p14:tracePt t="29162" x="1231900" y="4116388"/>
          <p14:tracePt t="29181" x="1204913" y="4116388"/>
          <p14:tracePt t="29196" x="1187450" y="4125913"/>
          <p14:tracePt t="29212" x="1179513" y="4125913"/>
          <p14:tracePt t="29227" x="1160463" y="4125913"/>
          <p14:tracePt t="29246" x="1143000" y="4125913"/>
          <p14:tracePt t="29261" x="1116013" y="4116388"/>
          <p14:tracePt t="29277" x="1098550" y="4108450"/>
          <p14:tracePt t="29277" x="1081088" y="4108450"/>
          <p14:tracePt t="29297" x="1071563" y="4098925"/>
          <p14:tracePt t="29311" x="1054100" y="4089400"/>
          <p14:tracePt t="29327" x="1044575" y="4081463"/>
          <p14:tracePt t="29327" x="1036638" y="4081463"/>
          <p14:tracePt t="29347" x="1036638" y="4071938"/>
          <p14:tracePt t="29361" x="1036638" y="4054475"/>
          <p14:tracePt t="29378" x="1027113" y="4037013"/>
          <p14:tracePt t="29394" x="1017588" y="4010025"/>
          <p14:tracePt t="29412" x="1009650" y="3965575"/>
          <p14:tracePt t="29428" x="1009650" y="3929063"/>
          <p14:tracePt t="29444" x="1000125" y="3884613"/>
          <p14:tracePt t="29463" x="1000125" y="3857625"/>
          <p14:tracePt t="29480" x="1000125" y="3830638"/>
          <p14:tracePt t="29496" x="1009650" y="3813175"/>
          <p14:tracePt t="29511" x="1017588" y="3795713"/>
          <p14:tracePt t="29511" x="1017588" y="3786188"/>
          <p14:tracePt t="29531" x="1017588" y="3776663"/>
          <p14:tracePt t="29547" x="1017588" y="3768725"/>
          <p14:tracePt t="29561" x="1017588" y="3759200"/>
          <p14:tracePt t="29577" x="1027113" y="3751263"/>
          <p14:tracePt t="29596" x="1036638" y="3732213"/>
          <p14:tracePt t="29611" x="1054100" y="3714750"/>
          <p14:tracePt t="29627" x="1089025" y="3687763"/>
          <p14:tracePt t="29646" x="1108075" y="3670300"/>
          <p14:tracePt t="29661" x="1116013" y="3670300"/>
          <p14:tracePt t="29677" x="1125538" y="3652838"/>
          <p14:tracePt t="29696" x="1133475" y="3652838"/>
          <p14:tracePt t="29711" x="1152525" y="3643313"/>
          <p14:tracePt t="29727" x="1179513" y="3643313"/>
          <p14:tracePt t="29744" x="1223963" y="3643313"/>
          <p14:tracePt t="29763" x="1268413" y="3652838"/>
          <p14:tracePt t="29778" x="1303338" y="3652838"/>
          <p14:tracePt t="29794" x="1366838" y="3660775"/>
          <p14:tracePt t="29813" x="1384300" y="3670300"/>
          <p14:tracePt t="29828" x="1411288" y="3679825"/>
          <p14:tracePt t="29845" x="1438275" y="3697288"/>
          <p14:tracePt t="29861" x="1455738" y="3705225"/>
          <p14:tracePt t="29861" x="1465263" y="3714750"/>
          <p14:tracePt t="29880" x="1482725" y="3724275"/>
          <p14:tracePt t="29895" x="1490663" y="3732213"/>
          <p14:tracePt t="29913" x="1500188" y="3741738"/>
          <p14:tracePt t="29930" x="1500188" y="3751263"/>
          <p14:tracePt t="29945" x="1500188" y="3759200"/>
          <p14:tracePt t="29960" x="1500188" y="3768725"/>
          <p14:tracePt t="29977" x="1500188" y="3776663"/>
          <p14:tracePt t="30020" x="1500188" y="3786188"/>
          <p14:tracePt t="30049" x="1500188" y="3795713"/>
          <p14:tracePt t="30138" x="1509713" y="3795713"/>
          <p14:tracePt t="35867" x="1536700" y="3795713"/>
          <p14:tracePt t="36100" x="1581150" y="3786188"/>
          <p14:tracePt t="36109" x="1625600" y="3768725"/>
          <p14:tracePt t="36115" x="1687513" y="3751263"/>
          <p14:tracePt t="36127" x="1946275" y="3687763"/>
          <p14:tracePt t="36144" x="2268538" y="3625850"/>
          <p14:tracePt t="36161" x="2608263" y="3581400"/>
          <p14:tracePt t="36161" x="2724150" y="3562350"/>
          <p14:tracePt t="36180" x="2919413" y="3554413"/>
          <p14:tracePt t="36195" x="3036888" y="3554413"/>
          <p14:tracePt t="36211" x="3125788" y="3544888"/>
          <p14:tracePt t="36227" x="3224213" y="3544888"/>
          <p14:tracePt t="36246" x="3295650" y="3544888"/>
          <p14:tracePt t="36262" x="3375025" y="3536950"/>
          <p14:tracePt t="36278" x="3455988" y="3517900"/>
          <p14:tracePt t="36296" x="3500438" y="3517900"/>
          <p14:tracePt t="36311" x="3527425" y="3517900"/>
          <p14:tracePt t="36311" x="3536950" y="3509963"/>
          <p14:tracePt t="36330" x="3554413" y="3509963"/>
          <p14:tracePt t="36345" x="3571875" y="3500438"/>
          <p14:tracePt t="36360" x="3589338" y="3500438"/>
          <p14:tracePt t="36360" x="3598863" y="3500438"/>
          <p14:tracePt t="36379" x="3625850" y="3490913"/>
          <p14:tracePt t="36395" x="3670300" y="3482975"/>
          <p14:tracePt t="36410" x="3759200" y="3482975"/>
          <p14:tracePt t="36432" x="3813175" y="3482975"/>
          <p14:tracePt t="36444" x="3867150" y="3482975"/>
          <p14:tracePt t="36444" x="3884613" y="3482975"/>
          <p14:tracePt t="36464" x="3919538" y="3482975"/>
          <p14:tracePt t="36478" x="3956050" y="3482975"/>
          <p14:tracePt t="36494" x="4000500" y="3482975"/>
          <p14:tracePt t="36513" x="4044950" y="3473450"/>
          <p14:tracePt t="36528" x="4081463" y="3455988"/>
          <p14:tracePt t="36544" x="4133850" y="3438525"/>
          <p14:tracePt t="36563" x="4143375" y="3438525"/>
          <p14:tracePt t="36577" x="4160838" y="3429000"/>
          <p14:tracePt t="36594" x="4170363" y="3429000"/>
          <p14:tracePt t="36612" x="4179888" y="3429000"/>
          <p14:tracePt t="36632" x="4187825" y="3429000"/>
          <p14:tracePt t="36644" x="4197350" y="3429000"/>
          <p14:tracePt t="36661" x="4205288" y="3429000"/>
          <p14:tracePt t="36676" x="4214813" y="3429000"/>
          <p14:tracePt t="36694" x="4224338" y="3438525"/>
          <p14:tracePt t="36737" x="4232275" y="3438525"/>
          <p14:tracePt t="36800" x="4232275" y="3446463"/>
          <p14:tracePt t="36820" x="4241800" y="3446463"/>
          <p14:tracePt t="36862" x="4241800" y="3455988"/>
          <p14:tracePt t="36890" x="4251325" y="3455988"/>
          <p14:tracePt t="36896" x="4251325" y="3465513"/>
          <p14:tracePt t="36939" x="4251325" y="3473450"/>
          <p14:tracePt t="36981" x="4241800" y="3473450"/>
          <p14:tracePt t="36988" x="4232275" y="3473450"/>
          <p14:tracePt t="36996" x="4179888" y="3509963"/>
          <p14:tracePt t="37011" x="4133850" y="3517900"/>
          <p14:tracePt t="37027" x="4089400" y="3527425"/>
          <p14:tracePt t="37027" x="4071938" y="3536950"/>
          <p14:tracePt t="37046" x="4037013" y="3536950"/>
          <p14:tracePt t="37061" x="4017963" y="3536950"/>
          <p14:tracePt t="37077" x="4010025" y="3536950"/>
          <p14:tracePt t="37077" x="4000500" y="3536950"/>
          <p14:tracePt t="37096" x="3990975" y="3536950"/>
          <p14:tracePt t="37110" x="3983038" y="3536950"/>
          <p14:tracePt t="37131" x="3973513" y="3536950"/>
          <p14:tracePt t="37144" x="3965575" y="3517900"/>
          <p14:tracePt t="37161" x="3956050" y="3509963"/>
          <p14:tracePt t="37177" x="3946525" y="3490913"/>
          <p14:tracePt t="37194" x="3919538" y="3473450"/>
          <p14:tracePt t="37214" x="3911600" y="3465513"/>
          <p14:tracePt t="37228" x="3902075" y="3455988"/>
          <p14:tracePt t="37243" x="3902075" y="3446463"/>
          <p14:tracePt t="37270" x="3902075" y="3429000"/>
          <p14:tracePt t="37292" x="3902075" y="3419475"/>
          <p14:tracePt t="37299" x="3902075" y="3411538"/>
          <p14:tracePt t="37310" x="3911600" y="3357563"/>
          <p14:tracePt t="37330" x="3929063" y="3313113"/>
          <p14:tracePt t="37344" x="3946525" y="3259138"/>
          <p14:tracePt t="37361" x="3965575" y="3214688"/>
          <p14:tracePt t="37361" x="3973513" y="3197225"/>
          <p14:tracePt t="37379" x="3983038" y="3143250"/>
          <p14:tracePt t="37394" x="3990975" y="3116263"/>
          <p14:tracePt t="37411" x="4010025" y="3081338"/>
          <p14:tracePt t="37411" x="4010025" y="3071813"/>
          <p14:tracePt t="37433" x="4027488" y="3054350"/>
          <p14:tracePt t="37445" x="4027488" y="3027363"/>
          <p14:tracePt t="37461" x="4037013" y="3009900"/>
          <p14:tracePt t="37461" x="4054475" y="3000375"/>
          <p14:tracePt t="37480" x="4062413" y="2973388"/>
          <p14:tracePt t="37496" x="4081463" y="2955925"/>
          <p14:tracePt t="37511" x="4098925" y="2938463"/>
          <p14:tracePt t="37527" x="4116388" y="2919413"/>
          <p14:tracePt t="37546" x="4133850" y="2911475"/>
          <p14:tracePt t="37561" x="4152900" y="2894013"/>
          <p14:tracePt t="37577" x="4179888" y="2874963"/>
          <p14:tracePt t="37594" x="4224338" y="2840038"/>
          <p14:tracePt t="37613" x="4241800" y="2830513"/>
          <p14:tracePt t="37628" x="4251325" y="2813050"/>
          <p14:tracePt t="37644" x="4259263" y="2813050"/>
          <p14:tracePt t="37663" x="4268788" y="2813050"/>
          <p14:tracePt t="37677" x="4286250" y="2803525"/>
          <p14:tracePt t="37694" x="4303713" y="2803525"/>
          <p14:tracePt t="37710" x="4340225" y="2803525"/>
          <p14:tracePt t="37729" x="4348163" y="2803525"/>
          <p14:tracePt t="37744" x="4367213" y="2803525"/>
          <p14:tracePt t="37761" x="4384675" y="2803525"/>
          <p14:tracePt t="37780" x="4402138" y="2803525"/>
          <p14:tracePt t="37794" x="4419600" y="2803525"/>
          <p14:tracePt t="37810" x="4446588" y="2813050"/>
          <p14:tracePt t="37827" x="4483100" y="2830513"/>
          <p14:tracePt t="37845" x="4500563" y="2840038"/>
          <p14:tracePt t="37861" x="4510088" y="2847975"/>
          <p14:tracePt t="37876" x="4518025" y="2847975"/>
          <p14:tracePt t="37895" x="4527550" y="2867025"/>
          <p14:tracePt t="37911" x="4537075" y="2874963"/>
          <p14:tracePt t="37928" x="4554538" y="2901950"/>
          <p14:tracePt t="37945" x="4589463" y="2946400"/>
          <p14:tracePt t="37962" x="4608513" y="2990850"/>
          <p14:tracePt t="37977" x="4625975" y="3036888"/>
          <p14:tracePt t="37994" x="4633913" y="3071813"/>
          <p14:tracePt t="37994" x="4643438" y="3089275"/>
          <p14:tracePt t="38013" x="4643438" y="3116263"/>
          <p14:tracePt t="38028" x="4643438" y="3143250"/>
          <p14:tracePt t="38046" x="4643438" y="3152775"/>
          <p14:tracePt t="38060" x="4643438" y="3179763"/>
          <p14:tracePt t="38078" x="4643438" y="3187700"/>
          <p14:tracePt t="38094" x="4643438" y="3197225"/>
          <p14:tracePt t="38110" x="4633913" y="3205163"/>
          <p14:tracePt t="38110" x="4633913" y="3214688"/>
          <p14:tracePt t="38130" x="4633913" y="3232150"/>
          <p14:tracePt t="38145" x="4625975" y="3232150"/>
          <p14:tracePt t="38160" x="4616450" y="3241675"/>
          <p14:tracePt t="38177" x="4616450" y="3251200"/>
          <p14:tracePt t="38245" x="4608513" y="3251200"/>
          <p14:tracePt t="38253" x="4598988" y="3251200"/>
          <p14:tracePt t="38370" x="4598988" y="3259138"/>
          <p14:tracePt t="38384" x="4598988" y="3268663"/>
          <p14:tracePt t="38399" x="4589463" y="3268663"/>
          <p14:tracePt t="38421" x="4581525" y="3268663"/>
          <p14:tracePt t="38443" x="4581525" y="3276600"/>
          <p14:tracePt t="38487" x="4572000" y="3276600"/>
          <p14:tracePt t="38531" x="4572000" y="3286125"/>
          <p14:tracePt t="38610" x="4562475" y="3286125"/>
          <p14:tracePt t="38617" x="4562475" y="3295650"/>
          <p14:tracePt t="38778" x="4554538" y="3295650"/>
          <p14:tracePt t="38836" x="4545013" y="3295650"/>
          <p14:tracePt t="38851" x="4537075" y="3295650"/>
          <p14:tracePt t="38860" x="4510088" y="3303588"/>
          <p14:tracePt t="38877" x="4357688" y="3303588"/>
          <p14:tracePt t="38896" x="4268788" y="3313113"/>
          <p14:tracePt t="38911" x="4205288" y="3313113"/>
          <p14:tracePt t="38929" x="4152900" y="3313113"/>
          <p14:tracePt t="38929" x="4133850" y="3322638"/>
          <p14:tracePt t="38947" x="4081463" y="3330575"/>
          <p14:tracePt t="38962" x="4037013" y="3330575"/>
          <p14:tracePt t="38977" x="3983038" y="3330575"/>
          <p14:tracePt t="38994" x="3911600" y="3330575"/>
          <p14:tracePt t="38994" x="3857625" y="3322638"/>
          <p14:tracePt t="39013" x="3786188" y="3322638"/>
          <p14:tracePt t="39029" x="3705225" y="3313113"/>
          <p14:tracePt t="39045" x="3652838" y="3313113"/>
          <p14:tracePt t="39061" x="3608388" y="3303588"/>
          <p14:tracePt t="39061" x="3589338" y="3303588"/>
          <p14:tracePt t="39080" x="3554413" y="3303588"/>
          <p14:tracePt t="39095" x="3509963" y="3303588"/>
          <p14:tracePt t="39110" x="3473450" y="3303588"/>
          <p14:tracePt t="39110" x="3438525" y="3303588"/>
          <p14:tracePt t="39130" x="3394075" y="3303588"/>
          <p14:tracePt t="39145" x="3330575" y="3303588"/>
          <p14:tracePt t="39161" x="3286125" y="3303588"/>
          <p14:tracePt t="39177" x="3224213" y="3303588"/>
          <p14:tracePt t="39197" x="3179763" y="3303588"/>
          <p14:tracePt t="39212" x="3152775" y="3303588"/>
          <p14:tracePt t="39227" x="3108325" y="3303588"/>
          <p14:tracePt t="39227" x="3089275" y="3303588"/>
          <p14:tracePt t="39247" x="3054350" y="3303588"/>
          <p14:tracePt t="39262" x="3017838" y="3303588"/>
          <p14:tracePt t="39277" x="2965450" y="3313113"/>
          <p14:tracePt t="39296" x="2946400" y="3313113"/>
          <p14:tracePt t="39311" x="2919413" y="3313113"/>
          <p14:tracePt t="39327" x="2894013" y="3313113"/>
          <p14:tracePt t="39346" x="2874963" y="3313113"/>
          <p14:tracePt t="39361" x="2847975" y="3303588"/>
          <p14:tracePt t="39377" x="2830513" y="3303588"/>
          <p14:tracePt t="39393" x="2803525" y="3295650"/>
          <p14:tracePt t="39393" x="2795588" y="3286125"/>
          <p14:tracePt t="39412" x="2768600" y="3276600"/>
          <p14:tracePt t="39431" x="2741613" y="3268663"/>
          <p14:tracePt t="39444" x="2714625" y="3259138"/>
          <p14:tracePt t="39460" x="2660650" y="3259138"/>
          <p14:tracePt t="39479" x="2625725" y="3251200"/>
          <p14:tracePt t="39494" x="2598738" y="3241675"/>
          <p14:tracePt t="39494" x="2589213" y="3241675"/>
          <p14:tracePt t="39513" x="2562225" y="3224213"/>
          <p14:tracePt t="39529" x="2554288" y="3214688"/>
          <p14:tracePt t="39544" x="2536825" y="3205163"/>
          <p14:tracePt t="39560" x="2527300" y="3179763"/>
          <p14:tracePt t="39577" x="2517775" y="3170238"/>
          <p14:tracePt t="39577" x="2517775" y="3160713"/>
          <p14:tracePt t="39597" x="2517775" y="3143250"/>
          <p14:tracePt t="39611" x="2517775" y="3125788"/>
          <p14:tracePt t="39627" x="2517775" y="3098800"/>
          <p14:tracePt t="39646" x="2517775" y="3081338"/>
          <p14:tracePt t="39661" x="2517775" y="3062288"/>
          <p14:tracePt t="39677" x="2517775" y="3044825"/>
          <p14:tracePt t="39695" x="2527300" y="3017838"/>
          <p14:tracePt t="39712" x="2536825" y="3009900"/>
          <p14:tracePt t="39727" x="2554288" y="3000375"/>
          <p14:tracePt t="39744" x="2581275" y="2973388"/>
          <p14:tracePt t="39763" x="2598738" y="2955925"/>
          <p14:tracePt t="39777" x="2625725" y="2938463"/>
          <p14:tracePt t="39794" x="2643188" y="2928938"/>
          <p14:tracePt t="39810" x="2670175" y="2919413"/>
          <p14:tracePt t="39829" x="2687638" y="2919413"/>
          <p14:tracePt t="39845" x="2724150" y="2911475"/>
          <p14:tracePt t="39860" x="2759075" y="2911475"/>
          <p14:tracePt t="39860" x="2776538" y="2911475"/>
          <p14:tracePt t="39879" x="2822575" y="2911475"/>
          <p14:tracePt t="39895" x="2867025" y="2911475"/>
          <p14:tracePt t="39912" x="2901950" y="2911475"/>
          <p14:tracePt t="39912" x="2911475" y="2911475"/>
          <p14:tracePt t="39932" x="2919413" y="2911475"/>
          <p14:tracePt t="39946" x="2955925" y="2911475"/>
          <p14:tracePt t="39962" x="2990850" y="2919413"/>
          <p14:tracePt t="39977" x="3009900" y="2946400"/>
          <p14:tracePt t="39996" x="3036888" y="2990850"/>
          <p14:tracePt t="40013" x="3062288" y="3036888"/>
          <p14:tracePt t="40027" x="3081338" y="3081338"/>
          <p14:tracePt t="40044" x="3089275" y="3116263"/>
          <p14:tracePt t="40044" x="3089275" y="3133725"/>
          <p14:tracePt t="40063" x="3089275" y="3170238"/>
          <p14:tracePt t="40078" x="3089275" y="3187700"/>
          <p14:tracePt t="40094" x="3089275" y="3205163"/>
          <p14:tracePt t="40110" x="3089275" y="3232150"/>
          <p14:tracePt t="40129" x="3089275" y="3251200"/>
          <p14:tracePt t="40145" x="3089275" y="3259138"/>
          <p14:tracePt t="40160" x="3089275" y="3268663"/>
          <p14:tracePt t="40176" x="3071813" y="3286125"/>
          <p14:tracePt t="40197" x="3062288" y="3295650"/>
          <p14:tracePt t="40211" x="3044825" y="3313113"/>
          <p14:tracePt t="40227" x="2990850" y="3330575"/>
          <p14:tracePt t="40246" x="2946400" y="3367088"/>
          <p14:tracePt t="40261" x="2867025" y="3394075"/>
          <p14:tracePt t="40277" x="2759075" y="3438525"/>
          <p14:tracePt t="40294" x="2643188" y="3482975"/>
          <p14:tracePt t="40312" x="2411413" y="3562350"/>
          <p14:tracePt t="40328" x="2214563" y="3598863"/>
          <p14:tracePt t="40344" x="2044700" y="3625850"/>
          <p14:tracePt t="40360" x="1884363" y="3625850"/>
          <p14:tracePt t="40379" x="1822450" y="3625850"/>
          <p14:tracePt t="40394" x="1751013" y="3625850"/>
          <p14:tracePt t="40410" x="1660525" y="3625850"/>
          <p14:tracePt t="40410" x="1643063" y="3625850"/>
          <p14:tracePt t="40433" x="1571625" y="3625850"/>
          <p14:tracePt t="40445" x="1509713" y="3616325"/>
          <p14:tracePt t="40461" x="1455738" y="3608388"/>
          <p14:tracePt t="40477" x="1411288" y="3589338"/>
          <p14:tracePt t="40477" x="1393825" y="3581400"/>
          <p14:tracePt t="40497" x="1357313" y="3562350"/>
          <p14:tracePt t="40511" x="1312863" y="3544888"/>
          <p14:tracePt t="40529" x="1276350" y="3536950"/>
          <p14:tracePt t="40529" x="1258888" y="3527425"/>
          <p14:tracePt t="40547" x="1223963" y="3517900"/>
          <p14:tracePt t="40561" x="1196975" y="3509963"/>
          <p14:tracePt t="40577" x="1152525" y="3482975"/>
          <p14:tracePt t="40596" x="1143000" y="3465513"/>
          <p14:tracePt t="40611" x="1116013" y="3438525"/>
          <p14:tracePt t="40627" x="1098550" y="3394075"/>
          <p14:tracePt t="40645" x="1081088" y="3367088"/>
          <p14:tracePt t="40661" x="1071563" y="3330575"/>
          <p14:tracePt t="40679" x="1071563" y="3295650"/>
          <p14:tracePt t="40679" x="1071563" y="3276600"/>
          <p14:tracePt t="40696" x="1081088" y="3241675"/>
          <p14:tracePt t="40711" x="1098550" y="3205163"/>
          <p14:tracePt t="40727" x="1143000" y="3152775"/>
          <p14:tracePt t="40727" x="1160463" y="3133725"/>
          <p14:tracePt t="40746" x="1204913" y="3089275"/>
          <p14:tracePt t="40761" x="1250950" y="3054350"/>
          <p14:tracePt t="40777" x="1285875" y="3027363"/>
          <p14:tracePt t="40777" x="1312863" y="3000375"/>
          <p14:tracePt t="40797" x="1366838" y="2982913"/>
          <p14:tracePt t="40811" x="1446213" y="2955925"/>
          <p14:tracePt t="40827" x="1536700" y="29194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37482" y="1417638"/>
            <a:ext cx="558671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335+48=(383, 384 ,385, 386)</a:t>
            </a:r>
          </a:p>
          <a:p>
            <a:pPr algn="r" rtl="1"/>
            <a:r>
              <a:rPr lang="ar-SA" sz="3200" dirty="0" smtClean="0"/>
              <a:t>619+124=(743,742,741,704)</a:t>
            </a:r>
          </a:p>
          <a:p>
            <a:pPr algn="r" rtl="1"/>
            <a:r>
              <a:rPr lang="ar-SA" sz="3200" dirty="0" smtClean="0"/>
              <a:t>380+65=(441, 442, 443,445)</a:t>
            </a:r>
          </a:p>
          <a:p>
            <a:pPr algn="r" rtl="1"/>
            <a:r>
              <a:rPr lang="ar-SA" sz="3200" dirty="0" smtClean="0"/>
              <a:t>155+793=(946,947,948,949)</a:t>
            </a:r>
          </a:p>
          <a:p>
            <a:pPr algn="r" rtl="1"/>
            <a:endParaRPr lang="ar-AE" sz="32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31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38"/>
    </mc:Choice>
    <mc:Fallback>
      <p:transition spd="slow" advTm="27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76"/>
    </mc:Choice>
    <mc:Fallback>
      <p:transition spd="slow" advTm="26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23146" x="1393825" y="2840038"/>
          <p14:tracePt t="23278" x="1133475" y="2705100"/>
          <p14:tracePt t="23285" x="830263" y="2527300"/>
          <p14:tracePt t="23293" x="152400" y="207168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3.4|4.6|1.2|1.7|6|1|2.2|4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3.7|1.5|0.6|2.7|0.5|0.3|0.5|2.3|0.5|0.3|0.4|0.2|0.7|0.5|0.6|12.6|0.7|0.5|3.1|0.6|0.2|16.3|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9.6|2|11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0.8|0.9|0.3|0.2|0.1|0.1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582</TotalTime>
  <Words>180</Words>
  <Application>Microsoft Office PowerPoint</Application>
  <PresentationFormat>عرض على الشاشة (3:4)‏</PresentationFormat>
  <Paragraphs>79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الدرس السادس: اجمع عددين بثلاثة منازل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71</cp:revision>
  <dcterms:created xsi:type="dcterms:W3CDTF">2020-05-02T02:36:07Z</dcterms:created>
  <dcterms:modified xsi:type="dcterms:W3CDTF">2020-06-01T10:41:59Z</dcterms:modified>
</cp:coreProperties>
</file>