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الرابع:</a:t>
            </a:r>
            <a:b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جمع عددين برقمين</a:t>
            </a:r>
            <a:endParaRPr lang="en-US" dirty="0"/>
          </a:p>
        </p:txBody>
      </p:sp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44"/>
    </mc:Choice>
    <mc:Fallback>
      <p:transition spd="slow" advTm="9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  <p:extLst>
    <p:ext uri="{3A86A75C-4F4B-4683-9AE1-C65F6400EC91}">
      <p14:laserTraceLst xmlns:p14="http://schemas.microsoft.com/office/powerpoint/2010/main">
        <p14:tracePtLst>
          <p14:tracePt t="6805" x="1731963" y="4919663"/>
          <p14:tracePt t="6812" x="1893888" y="4946650"/>
          <p14:tracePt t="7575" x="2259013" y="5081588"/>
          <p14:tracePt t="7582" x="2581275" y="5232400"/>
          <p14:tracePt t="7594" x="2867025" y="5367338"/>
          <p14:tracePt t="7611" x="3276600" y="5653088"/>
          <p14:tracePt t="7627" x="3509963" y="5795963"/>
          <p14:tracePt t="7644" x="3598863" y="5884863"/>
          <p14:tracePt t="7661" x="3670300" y="5946775"/>
          <p14:tracePt t="7677" x="3929063" y="6081713"/>
          <p14:tracePt t="7694" x="4000500" y="6108700"/>
          <p14:tracePt t="7711" x="4116388" y="6153150"/>
          <p14:tracePt t="7727" x="4259263" y="6215063"/>
          <p14:tracePt t="7744" x="4340225" y="6259513"/>
          <p14:tracePt t="7761" x="4581525" y="6357938"/>
          <p14:tracePt t="7778" x="4991100" y="6537325"/>
          <p14:tracePt t="7794" x="5143500" y="6599238"/>
          <p14:tracePt t="7811" x="5303838" y="6643688"/>
          <p14:tracePt t="7827" x="5438775" y="6643688"/>
          <p14:tracePt t="7844" x="5465763" y="6634163"/>
          <p14:tracePt t="7861" x="5491163" y="6634163"/>
          <p14:tracePt t="7879" x="5500688" y="6634163"/>
          <p14:tracePt t="7894" x="5510213" y="6634163"/>
          <p14:tracePt t="7910" x="5510213" y="6643688"/>
          <p14:tracePt t="7927" x="5510213" y="6661150"/>
          <p14:tracePt t="7944" x="5518150" y="6661150"/>
          <p14:tracePt t="7979" x="5518150" y="6653213"/>
          <p14:tracePt t="7993" x="5518150" y="6634163"/>
          <p14:tracePt t="8015" x="5518150" y="6626225"/>
          <p14:tracePt t="8029" x="5518150" y="6616700"/>
          <p14:tracePt t="8037" x="5518150" y="6608763"/>
          <p14:tracePt t="8052" x="5518150" y="6599238"/>
          <p14:tracePt t="8108" x="5510213" y="6599238"/>
          <p14:tracePt t="8172" x="5510213" y="6589713"/>
          <p14:tracePt t="8178" x="5500688" y="6581775"/>
          <p14:tracePt t="8429" x="5491163" y="6581775"/>
          <p14:tracePt t="8436" x="5473700" y="6572250"/>
          <p14:tracePt t="8450" x="5465763" y="6562725"/>
          <p14:tracePt t="8460" x="5446713" y="6554788"/>
          <p14:tracePt t="8460" x="5429250" y="6554788"/>
          <p14:tracePt t="8478" x="5402263" y="6554788"/>
          <p14:tracePt t="8494" x="5367338" y="6545263"/>
          <p14:tracePt t="8511" x="5348288" y="6545263"/>
          <p14:tracePt t="8511" x="5330825" y="6545263"/>
          <p14:tracePt t="8528" x="5313363" y="6545263"/>
          <p14:tracePt t="8544" x="5303838" y="6537325"/>
          <p14:tracePt t="8561" x="5268913" y="6527800"/>
          <p14:tracePt t="8561" x="5251450" y="6527800"/>
          <p14:tracePt t="8578" x="5224463" y="6527800"/>
          <p14:tracePt t="8594" x="5205413" y="6527800"/>
          <p14:tracePt t="8610" x="5160963" y="6527800"/>
          <p14:tracePt t="8627" x="5126038" y="6518275"/>
          <p14:tracePt t="8645" x="5099050" y="6510338"/>
          <p14:tracePt t="8661" x="5072063" y="6500813"/>
          <p14:tracePt t="8677" x="5062538" y="6483350"/>
          <p14:tracePt t="8694" x="5027613" y="6473825"/>
          <p14:tracePt t="8711" x="4991100" y="6465888"/>
          <p14:tracePt t="8727" x="4973638" y="6465888"/>
          <p14:tracePt t="8744" x="4956175" y="6456363"/>
          <p14:tracePt t="8761" x="4938713" y="6456363"/>
          <p14:tracePt t="8777" x="4919663" y="6429375"/>
          <p14:tracePt t="8794" x="4902200" y="6429375"/>
          <p14:tracePt t="8811" x="4894263" y="6429375"/>
          <p14:tracePt t="8827" x="4867275" y="6419850"/>
          <p14:tracePt t="8844" x="4830763" y="6411913"/>
          <p14:tracePt t="8861" x="4822825" y="6411913"/>
          <p14:tracePt t="8877" x="4795838" y="6411913"/>
          <p14:tracePt t="8894" x="4768850" y="6419850"/>
          <p14:tracePt t="8910" x="4759325" y="6419850"/>
          <p14:tracePt t="8927" x="4724400" y="6411913"/>
          <p14:tracePt t="8944" x="4705350" y="6402388"/>
          <p14:tracePt t="8961" x="4660900" y="6384925"/>
          <p14:tracePt t="8977" x="4633913" y="6375400"/>
          <p14:tracePt t="8994" x="4562475" y="6357938"/>
          <p14:tracePt t="9011" x="4537075" y="6348413"/>
          <p14:tracePt t="9027" x="4518025" y="6348413"/>
          <p14:tracePt t="9044" x="4465638" y="6313488"/>
          <p14:tracePt t="9061" x="4429125" y="6296025"/>
          <p14:tracePt t="9077" x="4402138" y="6296025"/>
          <p14:tracePt t="9094" x="4375150" y="6296025"/>
          <p14:tracePt t="9110" x="4313238" y="6269038"/>
          <p14:tracePt t="9127" x="4295775" y="6269038"/>
          <p14:tracePt t="9144" x="4259263" y="6269038"/>
          <p14:tracePt t="9161" x="4241800" y="6269038"/>
          <p14:tracePt t="9177" x="4232275" y="6259513"/>
          <p14:tracePt t="9194" x="4214813" y="6259513"/>
          <p14:tracePt t="9211" x="4179888" y="6259513"/>
          <p14:tracePt t="9227" x="4170363" y="6259513"/>
          <p14:tracePt t="9244" x="4143375" y="6259513"/>
          <p14:tracePt t="9261" x="4133850" y="6251575"/>
          <p14:tracePt t="9277" x="4116388" y="6251575"/>
          <p14:tracePt t="9294" x="4098925" y="6242050"/>
          <p14:tracePt t="9311" x="4089400" y="6242050"/>
          <p14:tracePt t="9327" x="4062413" y="6224588"/>
          <p14:tracePt t="9344" x="4037013" y="6224588"/>
          <p14:tracePt t="9361" x="4017963" y="6215063"/>
          <p14:tracePt t="9377" x="4010025" y="6205538"/>
          <p14:tracePt t="9394" x="3990975" y="6197600"/>
          <p14:tracePt t="9410" x="3965575" y="6170613"/>
          <p14:tracePt t="9427" x="3946525" y="6170613"/>
          <p14:tracePt t="9444" x="3938588" y="6170613"/>
          <p14:tracePt t="9460" x="3911600" y="6188075"/>
          <p14:tracePt t="9477" x="3902075" y="6188075"/>
          <p14:tracePt t="9494" x="3875088" y="6188075"/>
          <p14:tracePt t="9511" x="3857625" y="6188075"/>
          <p14:tracePt t="9527" x="3857625" y="6197600"/>
          <p14:tracePt t="9544" x="3822700" y="6215063"/>
          <p14:tracePt t="9561" x="3786188" y="6232525"/>
          <p14:tracePt t="9577" x="3768725" y="6232525"/>
          <p14:tracePt t="9594" x="3714750" y="6251575"/>
          <p14:tracePt t="9611" x="3697288" y="6251575"/>
          <p14:tracePt t="9611" x="3679825" y="6251575"/>
          <p14:tracePt t="9628" x="3660775" y="6251575"/>
          <p14:tracePt t="9644" x="3616325" y="6259513"/>
          <p14:tracePt t="9661" x="3589338" y="6259513"/>
          <p14:tracePt t="9677" x="3554413" y="6242050"/>
          <p14:tracePt t="9695" x="3517900" y="6242050"/>
          <p14:tracePt t="9711" x="3500438" y="6251575"/>
          <p14:tracePt t="9727" x="3482975" y="6242050"/>
          <p14:tracePt t="9744" x="3465513" y="6251575"/>
          <p14:tracePt t="9760" x="3446463" y="6286500"/>
          <p14:tracePt t="9777" x="3446463" y="6269038"/>
          <p14:tracePt t="9797" x="3446463" y="6259513"/>
          <p14:tracePt t="9811" x="3446463" y="6251575"/>
          <p14:tracePt t="9827" x="3446463" y="6259513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الفصل السابع       </a:t>
            </a:r>
            <a:r>
              <a:rPr lang="ar-SY" dirty="0"/>
              <a:t> </a:t>
            </a:r>
            <a:r>
              <a:rPr lang="ar-SA" dirty="0"/>
              <a:t> الدرس </a:t>
            </a:r>
            <a:r>
              <a:rPr lang="ar-SA" dirty="0" smtClean="0"/>
              <a:t>الرابع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عزيزي التلميذ :الهدف التعليمي من هذا الدرس هو </a:t>
            </a:r>
          </a:p>
          <a:p>
            <a:r>
              <a:rPr lang="en-US" dirty="0" smtClean="0"/>
              <a:t> </a:t>
            </a:r>
            <a:r>
              <a:rPr lang="ar-SA" dirty="0" smtClean="0"/>
              <a:t>1.ان تجري عملية الجمع بين عددين كل منهما برقمين</a:t>
            </a:r>
          </a:p>
          <a:p>
            <a:r>
              <a:rPr lang="ar-SA" dirty="0" smtClean="0"/>
              <a:t>2.ان تذكر الحالات التي تحتاج الى حمل                </a:t>
            </a:r>
            <a:endParaRPr lang="ar-AE" dirty="0"/>
          </a:p>
        </p:txBody>
      </p:sp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39"/>
    </mc:Choice>
    <mc:Fallback>
      <p:transition spd="slow" advTm="20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  <p:extLst>
    <p:ext uri="{3A86A75C-4F4B-4683-9AE1-C65F6400EC91}">
      <p14:laserTraceLst xmlns:p14="http://schemas.microsoft.com/office/powerpoint/2010/main">
        <p14:tracePtLst>
          <p14:tracePt t="8907" x="3473450" y="6143625"/>
          <p14:tracePt t="8907" x="3509963" y="5919788"/>
          <p14:tracePt t="8923" x="3554413" y="5902325"/>
          <p14:tracePt t="8939" x="3670300" y="5857875"/>
          <p14:tracePt t="8957" x="3830638" y="5795963"/>
          <p14:tracePt t="8973" x="3929063" y="5741988"/>
          <p14:tracePt t="8990" x="4276725" y="5608638"/>
          <p14:tracePt t="9007" x="4679950" y="5456238"/>
          <p14:tracePt t="9023" x="4830763" y="5402263"/>
          <p14:tracePt t="9040" x="5126038" y="5313363"/>
          <p14:tracePt t="9056" x="5384800" y="5214938"/>
          <p14:tracePt t="9073" x="5483225" y="5160963"/>
          <p14:tracePt t="9090" x="5634038" y="5116513"/>
          <p14:tracePt t="9106" x="5661025" y="5062538"/>
          <p14:tracePt t="9123" x="5705475" y="4991100"/>
          <p14:tracePt t="9140" x="5724525" y="4983163"/>
          <p14:tracePt t="9156" x="5857875" y="4884738"/>
          <p14:tracePt t="9174" x="5911850" y="4848225"/>
          <p14:tracePt t="9189" x="6072188" y="4714875"/>
          <p14:tracePt t="9206" x="6215063" y="4616450"/>
          <p14:tracePt t="9223" x="6759575" y="4179888"/>
          <p14:tracePt t="9240" x="7161213" y="3867150"/>
          <p14:tracePt t="9256" x="7296150" y="3741738"/>
          <p14:tracePt t="9273" x="7367588" y="3679825"/>
          <p14:tracePt t="9290" x="7500938" y="3536950"/>
          <p14:tracePt t="9306" x="7554913" y="3455988"/>
          <p14:tracePt t="9323" x="7562850" y="3438525"/>
          <p14:tracePt t="9340" x="7572375" y="3394075"/>
          <p14:tracePt t="9357" x="7581900" y="3394075"/>
          <p14:tracePt t="9379" x="7581900" y="3375025"/>
          <p14:tracePt t="9415" x="7589838" y="3357563"/>
          <p14:tracePt t="9421" x="7599363" y="3340100"/>
          <p14:tracePt t="9436" x="7599363" y="3330575"/>
          <p14:tracePt t="9444" x="7599363" y="3303588"/>
          <p14:tracePt t="9456" x="7616825" y="3259138"/>
          <p14:tracePt t="9473" x="7626350" y="3251200"/>
          <p14:tracePt t="9490" x="7643813" y="3214688"/>
          <p14:tracePt t="9506" x="7653338" y="3160713"/>
          <p14:tracePt t="9523" x="7653338" y="3133725"/>
          <p14:tracePt t="9539" x="7661275" y="3089275"/>
          <p14:tracePt t="9556" x="7661275" y="3036888"/>
          <p14:tracePt t="9573" x="7661275" y="3017838"/>
          <p14:tracePt t="9589" x="7670800" y="3017838"/>
          <p14:tracePt t="9606" x="7670800" y="3054350"/>
          <p14:tracePt t="9623" x="7670800" y="3081338"/>
          <p14:tracePt t="9640" x="7670800" y="3071813"/>
          <p14:tracePt t="9656" x="7670800" y="3044825"/>
          <p14:tracePt t="9673" x="7661275" y="3044825"/>
          <p14:tracePt t="9726" x="7653338" y="3044825"/>
          <p14:tracePt t="9732" x="7643813" y="3044825"/>
          <p14:tracePt t="9754" x="7634288" y="3027363"/>
          <p14:tracePt t="9761" x="7616825" y="2973388"/>
          <p14:tracePt t="9776" x="7599363" y="2973388"/>
          <p14:tracePt t="9790" x="7581900" y="2973388"/>
          <p14:tracePt t="9806" x="7537450" y="3009900"/>
          <p14:tracePt t="9823" x="7518400" y="3027363"/>
          <p14:tracePt t="9840" x="7466013" y="3062288"/>
          <p14:tracePt t="9856" x="7429500" y="3062288"/>
          <p14:tracePt t="9873" x="7367588" y="3098800"/>
          <p14:tracePt t="9890" x="7313613" y="3098800"/>
          <p14:tracePt t="9906" x="7286625" y="3116263"/>
          <p14:tracePt t="9923" x="7251700" y="3116263"/>
          <p14:tracePt t="9940" x="7205663" y="3125788"/>
          <p14:tracePt t="9956" x="7180263" y="3133725"/>
          <p14:tracePt t="9973" x="7116763" y="3152775"/>
          <p14:tracePt t="9990" x="7089775" y="3160713"/>
          <p14:tracePt t="10006" x="7072313" y="3170238"/>
          <p14:tracePt t="10023" x="7018338" y="3170238"/>
          <p14:tracePt t="10040" x="6973888" y="3133725"/>
          <p14:tracePt t="10057" x="6956425" y="3125788"/>
          <p14:tracePt t="10073" x="6919913" y="3143250"/>
          <p14:tracePt t="10090" x="6902450" y="3143250"/>
          <p14:tracePt t="10090" x="6867525" y="3133725"/>
          <p14:tracePt t="10107" x="6848475" y="3116263"/>
          <p14:tracePt t="10123" x="6813550" y="3125788"/>
          <p14:tracePt t="10139" x="6759575" y="3125788"/>
          <p14:tracePt t="10157" x="6732588" y="3125788"/>
          <p14:tracePt t="10173" x="6688138" y="3125788"/>
          <p14:tracePt t="10190" x="6661150" y="3116263"/>
          <p14:tracePt t="10206" x="6634163" y="3116263"/>
          <p14:tracePt t="10223" x="6608763" y="3143250"/>
          <p14:tracePt t="10240" x="6589713" y="3152775"/>
          <p14:tracePt t="10256" x="6589713" y="3170238"/>
          <p14:tracePt t="10256" x="6581775" y="3187700"/>
          <p14:tracePt t="10274" x="6572250" y="3179763"/>
          <p14:tracePt t="10290" x="6562725" y="3179763"/>
          <p14:tracePt t="10306" x="6554788" y="3179763"/>
          <p14:tracePt t="10323" x="6527800" y="3089275"/>
          <p14:tracePt t="10340" x="6510338" y="3089275"/>
          <p14:tracePt t="10356" x="6500813" y="3098800"/>
          <p14:tracePt t="10373" x="6473825" y="3071813"/>
          <p14:tracePt t="10390" x="6465888" y="3062288"/>
          <p14:tracePt t="10406" x="6446838" y="3081338"/>
          <p14:tracePt t="10423" x="6429375" y="3081338"/>
          <p14:tracePt t="10439" x="6429375" y="3089275"/>
          <p14:tracePt t="10456" x="6419850" y="3089275"/>
          <p14:tracePt t="10473" x="6419850" y="3108325"/>
          <p14:tracePt t="10490" x="6402388" y="3133725"/>
          <p14:tracePt t="10506" x="6394450" y="3133725"/>
          <p14:tracePt t="10523" x="6375400" y="3108325"/>
          <p14:tracePt t="10540" x="6357938" y="3108325"/>
          <p14:tracePt t="10556" x="6348413" y="3108325"/>
          <p14:tracePt t="10590" x="6340475" y="3098800"/>
          <p14:tracePt t="10597" x="6330950" y="3062288"/>
          <p14:tracePt t="10611" x="6323013" y="3054350"/>
          <p14:tracePt t="10623" x="6303963" y="3054350"/>
          <p14:tracePt t="10646" x="6296025" y="3044825"/>
          <p14:tracePt t="10684" x="6296025" y="3036888"/>
          <p14:tracePt t="10691" x="6286500" y="3036888"/>
          <p14:tracePt t="10713" x="6276975" y="3044825"/>
          <p14:tracePt t="10734" x="6269038" y="3054350"/>
          <p14:tracePt t="10741" x="6259513" y="3036888"/>
          <p14:tracePt t="10763" x="6242050" y="3009900"/>
          <p14:tracePt t="10770" x="6215063" y="3000375"/>
          <p14:tracePt t="10786" x="6197600" y="3000375"/>
          <p14:tracePt t="10792" x="6188075" y="3027363"/>
          <p14:tracePt t="10807" x="6180138" y="3027363"/>
          <p14:tracePt t="10823" x="6170613" y="3027363"/>
          <p14:tracePt t="10840" x="6161088" y="3027363"/>
          <p14:tracePt t="10856" x="6143625" y="2965450"/>
          <p14:tracePt t="10873" x="6126163" y="2982913"/>
          <p14:tracePt t="10890" x="6116638" y="3000375"/>
          <p14:tracePt t="10906" x="6108700" y="3000375"/>
          <p14:tracePt t="10923" x="6099175" y="3000375"/>
          <p14:tracePt t="10939" x="6089650" y="2990850"/>
          <p14:tracePt t="10956" x="6081713" y="3000375"/>
          <p14:tracePt t="10973" x="6072188" y="3000375"/>
          <p14:tracePt t="10997" x="6062663" y="3000375"/>
          <p14:tracePt t="11024" x="6054725" y="3000375"/>
          <p14:tracePt t="11039" x="6037263" y="2990850"/>
          <p14:tracePt t="11047" x="6027738" y="2990850"/>
          <p14:tracePt t="11056" x="6018213" y="2982913"/>
          <p14:tracePt t="11073" x="6018213" y="2973388"/>
          <p14:tracePt t="11090" x="6000750" y="2973388"/>
          <p14:tracePt t="11106" x="5983288" y="2965450"/>
          <p14:tracePt t="11123" x="5965825" y="2955925"/>
          <p14:tracePt t="11142" x="5946775" y="2946400"/>
          <p14:tracePt t="11156" x="5938838" y="2928938"/>
          <p14:tracePt t="11173" x="5938838" y="2938463"/>
          <p14:tracePt t="11201" x="5929313" y="2938463"/>
          <p14:tracePt t="11208" x="5919788" y="2938463"/>
          <p14:tracePt t="11245" x="5919788" y="2928938"/>
          <p14:tracePt t="11253" x="5919788" y="2919413"/>
          <p14:tracePt t="11297" x="5911850" y="2919413"/>
          <p14:tracePt t="11332" x="5902325" y="2919413"/>
          <p14:tracePt t="11383" x="5894388" y="2911475"/>
          <p14:tracePt t="11397" x="5884863" y="2911475"/>
          <p14:tracePt t="11404" x="5867400" y="2911475"/>
          <p14:tracePt t="11419" x="5840413" y="2919413"/>
          <p14:tracePt t="11425" x="5803900" y="2928938"/>
          <p14:tracePt t="11440" x="5751513" y="2928938"/>
          <p14:tracePt t="11456" x="5715000" y="2884488"/>
          <p14:tracePt t="11473" x="5697538" y="2874963"/>
          <p14:tracePt t="11490" x="5661025" y="2857500"/>
          <p14:tracePt t="11506" x="5634038" y="2919413"/>
          <p14:tracePt t="11523" x="5616575" y="2938463"/>
          <p14:tracePt t="11539" x="5599113" y="2938463"/>
          <p14:tracePt t="11556" x="5572125" y="2901950"/>
          <p14:tracePt t="11573" x="5572125" y="2884488"/>
          <p14:tracePt t="11590" x="5545138" y="2911475"/>
          <p14:tracePt t="11606" x="5518150" y="2901950"/>
          <p14:tracePt t="11623" x="5510213" y="2901950"/>
          <p14:tracePt t="11640" x="5500688" y="2894013"/>
          <p14:tracePt t="11657" x="5491163" y="2894013"/>
          <p14:tracePt t="11673" x="5473700" y="2901950"/>
          <p14:tracePt t="11690" x="5456238" y="2928938"/>
          <p14:tracePt t="11706" x="5419725" y="2928938"/>
          <p14:tracePt t="11723" x="5384800" y="2901950"/>
          <p14:tracePt t="11740" x="5367338" y="2874963"/>
          <p14:tracePt t="11756" x="5322888" y="2857500"/>
          <p14:tracePt t="11773" x="5286375" y="2857500"/>
          <p14:tracePt t="11790" x="5268913" y="2857500"/>
          <p14:tracePt t="11806" x="5259388" y="2857500"/>
          <p14:tracePt t="11823" x="5214938" y="2857500"/>
          <p14:tracePt t="11839" x="5197475" y="2857500"/>
          <p14:tracePt t="11856" x="5187950" y="2847975"/>
          <p14:tracePt t="11873" x="5160963" y="2840038"/>
          <p14:tracePt t="11890" x="5133975" y="2822575"/>
          <p14:tracePt t="11906" x="5126038" y="2822575"/>
          <p14:tracePt t="11923" x="5108575" y="2822575"/>
          <p14:tracePt t="11940" x="5099050" y="2822575"/>
          <p14:tracePt t="11963" x="5089525" y="2822575"/>
          <p14:tracePt t="11985" x="5081588" y="2830513"/>
          <p14:tracePt t="12000" x="5072063" y="2830513"/>
          <p14:tracePt t="12080" x="5062538" y="2830513"/>
          <p14:tracePt t="12116" x="5054600" y="2830513"/>
          <p14:tracePt t="12130" x="5054600" y="2840038"/>
          <p14:tracePt t="12167" x="5045075" y="2840038"/>
          <p14:tracePt t="12188" x="5037138" y="2840038"/>
          <p14:tracePt t="12202" x="5027613" y="2840038"/>
          <p14:tracePt t="12223" x="5000625" y="2840038"/>
          <p14:tracePt t="12239" x="4973638" y="2847975"/>
          <p14:tracePt t="12246" x="4946650" y="2847975"/>
          <p14:tracePt t="12260" x="4911725" y="2884488"/>
          <p14:tracePt t="12273" x="4848225" y="2928938"/>
          <p14:tracePt t="12289" x="4822825" y="2928938"/>
          <p14:tracePt t="12306" x="4759325" y="2928938"/>
          <p14:tracePt t="12323" x="4705350" y="2928938"/>
          <p14:tracePt t="12339" x="4679950" y="2919413"/>
          <p14:tracePt t="12356" x="4633913" y="2901950"/>
          <p14:tracePt t="12373" x="4581525" y="2901950"/>
          <p14:tracePt t="12390" x="4562475" y="2901950"/>
          <p14:tracePt t="12437" x="4554538" y="2901950"/>
          <p14:tracePt t="12444" x="4537075" y="2901950"/>
          <p14:tracePt t="12458" x="4500563" y="2901950"/>
          <p14:tracePt t="12473" x="4483100" y="2901950"/>
          <p14:tracePt t="12490" x="4473575" y="2901950"/>
          <p14:tracePt t="12506" x="4456113" y="2867025"/>
          <p14:tracePt t="12523" x="4446588" y="2874963"/>
          <p14:tracePt t="12540" x="4446588" y="2894013"/>
          <p14:tracePt t="12556" x="4446588" y="2901950"/>
          <p14:tracePt t="12582" x="4465638" y="2919413"/>
          <p14:tracePt t="12589" x="4473575" y="2928938"/>
          <p14:tracePt t="12606" x="4438650" y="2938463"/>
          <p14:tracePt t="13211" x="4375150" y="2955925"/>
          <p14:tracePt t="13225" x="4303713" y="2965450"/>
          <p14:tracePt t="13232" x="4232275" y="2973388"/>
          <p14:tracePt t="13240" x="4160838" y="2973388"/>
          <p14:tracePt t="13256" x="4098925" y="2973388"/>
          <p14:tracePt t="13273" x="3973513" y="2938463"/>
          <p14:tracePt t="13290" x="3902075" y="2919413"/>
          <p14:tracePt t="13306" x="3875088" y="2928938"/>
          <p14:tracePt t="13323" x="3840163" y="2928938"/>
          <p14:tracePt t="13340" x="3795713" y="2919413"/>
          <p14:tracePt t="13356" x="3768725" y="2919413"/>
          <p14:tracePt t="13373" x="3732213" y="2919413"/>
          <p14:tracePt t="13390" x="3687763" y="2911475"/>
          <p14:tracePt t="13406" x="3660775" y="2911475"/>
          <p14:tracePt t="13423" x="3625850" y="2901950"/>
          <p14:tracePt t="13439" x="3598863" y="2894013"/>
          <p14:tracePt t="13456" x="3581400" y="2884488"/>
          <p14:tracePt t="13473" x="3571875" y="2867025"/>
          <p14:tracePt t="13490" x="3554413" y="2847975"/>
          <p14:tracePt t="13506" x="3536950" y="2847975"/>
          <p14:tracePt t="13527" x="3527425" y="2840038"/>
          <p14:tracePt t="13548" x="3517900" y="2840038"/>
          <p14:tracePt t="13569" x="3509963" y="2840038"/>
          <p14:tracePt t="13577" x="3500438" y="2840038"/>
          <p14:tracePt t="13590" x="3482975" y="2840038"/>
          <p14:tracePt t="13614" x="3473450" y="2840038"/>
          <p14:tracePt t="13635" x="3455988" y="2822575"/>
          <p14:tracePt t="13641" x="3446463" y="2813050"/>
          <p14:tracePt t="13656" x="3411538" y="2776538"/>
          <p14:tracePt t="13673" x="3394075" y="2768600"/>
          <p14:tracePt t="13689" x="3367088" y="2768600"/>
          <p14:tracePt t="13707" x="3340100" y="2768600"/>
          <p14:tracePt t="13723" x="3322638" y="2768600"/>
          <p14:tracePt t="13739" x="3313113" y="2776538"/>
          <p14:tracePt t="13756" x="3276600" y="2768600"/>
          <p14:tracePt t="13773" x="3259138" y="2759075"/>
          <p14:tracePt t="13790" x="3232150" y="2759075"/>
          <p14:tracePt t="13806" x="3214688" y="2776538"/>
          <p14:tracePt t="13823" x="3197225" y="2776538"/>
          <p14:tracePt t="13840" x="3187700" y="2803525"/>
          <p14:tracePt t="13856" x="3170238" y="2847975"/>
          <p14:tracePt t="13873" x="3160713" y="2867025"/>
          <p14:tracePt t="13889" x="3152775" y="2884488"/>
          <p14:tracePt t="13906" x="3143250" y="2884488"/>
          <p14:tracePt t="13923" x="3125788" y="2874963"/>
          <p14:tracePt t="13939" x="3116263" y="2857500"/>
          <p14:tracePt t="13956" x="3116263" y="2840038"/>
          <p14:tracePt t="13973" x="3108325" y="2840038"/>
          <p14:tracePt t="13989" x="3098800" y="2840038"/>
          <p14:tracePt t="14006" x="3089275" y="2803525"/>
          <p14:tracePt t="14023" x="3081338" y="2776538"/>
          <p14:tracePt t="14039" x="3054350" y="2803525"/>
          <p14:tracePt t="14056" x="3027363" y="2813050"/>
          <p14:tracePt t="14072" x="3017838" y="2813050"/>
          <p14:tracePt t="14090" x="2990850" y="2803525"/>
          <p14:tracePt t="14106" x="2973388" y="2803525"/>
          <p14:tracePt t="14123" x="2955925" y="2803525"/>
          <p14:tracePt t="14123" x="2938463" y="2813050"/>
          <p14:tracePt t="14140" x="2901950" y="2813050"/>
          <p14:tracePt t="14156" x="2867025" y="2803525"/>
          <p14:tracePt t="14172" x="2840038" y="2776538"/>
          <p14:tracePt t="14190" x="2830513" y="2768600"/>
          <p14:tracePt t="14206" x="2795588" y="2768600"/>
          <p14:tracePt t="14223" x="2786063" y="2768600"/>
          <p14:tracePt t="14223" x="2776538" y="2795588"/>
          <p14:tracePt t="14240" x="2776538" y="2803525"/>
          <p14:tracePt t="14256" x="2751138" y="2813050"/>
          <p14:tracePt t="14273" x="2724150" y="2830513"/>
          <p14:tracePt t="14290" x="2705100" y="2822575"/>
          <p14:tracePt t="14306" x="2687638" y="2822575"/>
          <p14:tracePt t="14323" x="2660650" y="2822575"/>
          <p14:tracePt t="14323" x="2652713" y="2813050"/>
          <p14:tracePt t="14340" x="2633663" y="2803525"/>
          <p14:tracePt t="14356" x="2608263" y="2776538"/>
          <p14:tracePt t="14373" x="2554288" y="2786063"/>
          <p14:tracePt t="14390" x="2536825" y="2803525"/>
          <p14:tracePt t="14406" x="2527300" y="2813050"/>
          <p14:tracePt t="14423" x="2509838" y="2830513"/>
          <p14:tracePt t="14440" x="2490788" y="2830513"/>
          <p14:tracePt t="14457" x="2438400" y="2847975"/>
          <p14:tracePt t="14473" x="2411413" y="2840038"/>
          <p14:tracePt t="14490" x="2401888" y="2830513"/>
          <p14:tracePt t="14522" x="2384425" y="2840038"/>
          <p14:tracePt t="14545" x="2366963" y="2840038"/>
          <p14:tracePt t="14567" x="2339975" y="2840038"/>
          <p14:tracePt t="14574" x="2312988" y="2840038"/>
          <p14:tracePt t="14581" x="2295525" y="2840038"/>
          <p14:tracePt t="14596" x="2276475" y="2840038"/>
          <p14:tracePt t="14610" x="2251075" y="2840038"/>
          <p14:tracePt t="14623" x="2214563" y="2840038"/>
          <p14:tracePt t="14640" x="2187575" y="2840038"/>
          <p14:tracePt t="14656" x="2170113" y="2840038"/>
          <p14:tracePt t="14672" x="2152650" y="2830513"/>
          <p14:tracePt t="14690" x="2125663" y="2822575"/>
          <p14:tracePt t="14706" x="2116138" y="2830513"/>
          <p14:tracePt t="14722" x="2098675" y="2830513"/>
          <p14:tracePt t="14739" x="2054225" y="2867025"/>
          <p14:tracePt t="14756" x="2044700" y="2884488"/>
          <p14:tracePt t="14772" x="2036763" y="2894013"/>
          <p14:tracePt t="14789" x="2000250" y="2894013"/>
          <p14:tracePt t="14807" x="1990725" y="2894013"/>
          <p14:tracePt t="14823" x="1965325" y="2874963"/>
          <p14:tracePt t="14839" x="1946275" y="2857500"/>
          <p14:tracePt t="14856" x="1928813" y="2857500"/>
          <p14:tracePt t="14874" x="1901825" y="2830513"/>
          <p14:tracePt t="14889" x="1874838" y="2847975"/>
          <p14:tracePt t="14906" x="1847850" y="2847975"/>
          <p14:tracePt t="14922" x="1830388" y="2840038"/>
          <p14:tracePt t="14939" x="1795463" y="2822575"/>
          <p14:tracePt t="14956" x="1785938" y="2822575"/>
          <p14:tracePt t="14972" x="1741488" y="2822575"/>
          <p14:tracePt t="14989" x="1697038" y="2867025"/>
          <p14:tracePt t="15006" x="1670050" y="2867025"/>
          <p14:tracePt t="15023" x="1608138" y="2822575"/>
          <p14:tracePt t="15040" x="1544638" y="2857500"/>
          <p14:tracePt t="15056" x="1517650" y="2867025"/>
          <p14:tracePt t="15073" x="1455738" y="2867025"/>
          <p14:tracePt t="15090" x="1438275" y="2867025"/>
          <p14:tracePt t="15106" x="1401763" y="2857500"/>
          <p14:tracePt t="15123" x="1393825" y="2874963"/>
          <p14:tracePt t="16489" x="1527175" y="2874963"/>
          <p14:tracePt t="16712" x="1839913" y="2874963"/>
          <p14:tracePt t="16728" x="2251075" y="2894013"/>
          <p14:tracePt t="16735" x="2652713" y="2938463"/>
          <p14:tracePt t="16750" x="2928938" y="2982913"/>
          <p14:tracePt t="16757" x="3108325" y="2982913"/>
          <p14:tracePt t="16773" x="3446463" y="3009900"/>
          <p14:tracePt t="16789" x="3670300" y="3027363"/>
          <p14:tracePt t="16807" x="3741738" y="3027363"/>
          <p14:tracePt t="16822" x="3848100" y="3027363"/>
          <p14:tracePt t="16839" x="3911600" y="3027363"/>
          <p14:tracePt t="16856" x="3990975" y="3027363"/>
          <p14:tracePt t="16872" x="4125913" y="3036888"/>
          <p14:tracePt t="16889" x="4197350" y="3044825"/>
          <p14:tracePt t="16906" x="4340225" y="3054350"/>
          <p14:tracePt t="16923" x="4545013" y="3071813"/>
          <p14:tracePt t="16939" x="4643438" y="3089275"/>
          <p14:tracePt t="16956" x="4822825" y="3098800"/>
          <p14:tracePt t="16973" x="4894263" y="3098800"/>
          <p14:tracePt t="16989" x="4965700" y="3098800"/>
          <p14:tracePt t="17006" x="5143500" y="3116263"/>
          <p14:tracePt t="17023" x="5348288" y="3089275"/>
          <p14:tracePt t="17039" x="5500688" y="3116263"/>
          <p14:tracePt t="17056" x="5634038" y="3160713"/>
          <p14:tracePt t="17073" x="5724525" y="3187700"/>
          <p14:tracePt t="17089" x="5938838" y="3232150"/>
          <p14:tracePt t="17106" x="6153150" y="3268663"/>
          <p14:tracePt t="17123" x="6232525" y="3268663"/>
          <p14:tracePt t="17139" x="6375400" y="3251200"/>
          <p14:tracePt t="17156" x="6483350" y="3251200"/>
          <p14:tracePt t="17173" x="6518275" y="3251200"/>
          <p14:tracePt t="17189" x="6545263" y="3241675"/>
          <p14:tracePt t="17206" x="6581775" y="3241675"/>
          <p14:tracePt t="17223" x="6599238" y="3241675"/>
          <p14:tracePt t="17239" x="6608763" y="3241675"/>
          <p14:tracePt t="17256" x="6626225" y="3241675"/>
          <p14:tracePt t="17272" x="6643688" y="3241675"/>
          <p14:tracePt t="17289" x="6661150" y="3241675"/>
          <p14:tracePt t="17309" x="6670675" y="3251200"/>
          <p14:tracePt t="17323" x="6697663" y="3259138"/>
          <p14:tracePt t="17339" x="6705600" y="3268663"/>
          <p14:tracePt t="17356" x="6742113" y="3295650"/>
          <p14:tracePt t="17374" x="6769100" y="3303588"/>
          <p14:tracePt t="17880" x="6796088" y="3313113"/>
          <p14:tracePt t="17893" x="6823075" y="3322638"/>
          <p14:tracePt t="17900" x="6840538" y="3322638"/>
          <p14:tracePt t="17915" x="6858000" y="3322638"/>
          <p14:tracePt t="17922" x="6875463" y="3340100"/>
          <p14:tracePt t="17939" x="6902450" y="3357563"/>
          <p14:tracePt t="17956" x="6929438" y="3367088"/>
          <p14:tracePt t="17972" x="6946900" y="3375025"/>
          <p14:tracePt t="17989" x="6946900" y="3384550"/>
          <p14:tracePt t="18009" x="6938963" y="3384550"/>
          <p14:tracePt t="18087" x="6929438" y="3384550"/>
          <p14:tracePt t="18101" x="6919913" y="3384550"/>
          <p14:tracePt t="18108" x="6911975" y="3384550"/>
          <p14:tracePt t="18130" x="6884988" y="3384550"/>
          <p14:tracePt t="18139" x="6867525" y="3394075"/>
          <p14:tracePt t="18156" x="6823075" y="3394075"/>
          <p14:tracePt t="18173" x="6759575" y="3402013"/>
          <p14:tracePt t="18189" x="6715125" y="3402013"/>
          <p14:tracePt t="18206" x="6589713" y="3411538"/>
          <p14:tracePt t="18222" x="6465888" y="3411538"/>
          <p14:tracePt t="18239" x="6419850" y="3411538"/>
          <p14:tracePt t="18256" x="6348413" y="3411538"/>
          <p14:tracePt t="18273" x="6323013" y="3411538"/>
          <p14:tracePt t="18289" x="6276975" y="3411538"/>
          <p14:tracePt t="18306" x="6251575" y="3411538"/>
          <p14:tracePt t="18322" x="6197600" y="3394075"/>
          <p14:tracePt t="18340" x="6153150" y="3394075"/>
          <p14:tracePt t="18356" x="6134100" y="3394075"/>
          <p14:tracePt t="18372" x="6089650" y="3394075"/>
          <p14:tracePt t="18389" x="6037263" y="3411538"/>
          <p14:tracePt t="18406" x="6018213" y="3411538"/>
          <p14:tracePt t="18422" x="5991225" y="3402013"/>
          <p14:tracePt t="18439" x="5983288" y="3402013"/>
          <p14:tracePt t="18456" x="5973763" y="3402013"/>
          <p14:tracePt t="18473" x="5965825" y="3394075"/>
          <p14:tracePt t="18489" x="5956300" y="3394075"/>
          <p14:tracePt t="18506" x="5946775" y="3384550"/>
          <p14:tracePt t="18522" x="5929313" y="3384550"/>
          <p14:tracePt t="18540" x="5919788" y="3375025"/>
          <p14:tracePt t="18556" x="5894388" y="3375025"/>
          <p14:tracePt t="18573" x="5867400" y="3357563"/>
          <p14:tracePt t="18589" x="5857875" y="3357563"/>
          <p14:tracePt t="18606" x="5830888" y="3357563"/>
          <p14:tracePt t="18622" x="5795963" y="3357563"/>
          <p14:tracePt t="18640" x="5768975" y="3367088"/>
          <p14:tracePt t="18656" x="5715000" y="3367088"/>
          <p14:tracePt t="18672" x="5688013" y="3367088"/>
          <p14:tracePt t="18689" x="5643563" y="3394075"/>
          <p14:tracePt t="18706" x="5626100" y="3394075"/>
          <p14:tracePt t="18722" x="5581650" y="3394075"/>
          <p14:tracePt t="18722" x="5572125" y="3394075"/>
          <p14:tracePt t="18740" x="5554663" y="3394075"/>
          <p14:tracePt t="18756" x="5537200" y="3384550"/>
          <p14:tracePt t="18773" x="5483225" y="3375025"/>
          <p14:tracePt t="18790" x="5465763" y="3375025"/>
          <p14:tracePt t="18806" x="5446713" y="3375025"/>
          <p14:tracePt t="18822" x="5402263" y="3375025"/>
          <p14:tracePt t="18839" x="5367338" y="3367088"/>
          <p14:tracePt t="18856" x="5348288" y="3357563"/>
          <p14:tracePt t="18872" x="5313363" y="3348038"/>
          <p14:tracePt t="18889" x="5276850" y="3340100"/>
          <p14:tracePt t="18906" x="5259388" y="3340100"/>
          <p14:tracePt t="18922" x="5241925" y="3348038"/>
          <p14:tracePt t="18939" x="5214938" y="3357563"/>
          <p14:tracePt t="18939" x="5197475" y="3357563"/>
          <p14:tracePt t="18956" x="5180013" y="3357563"/>
          <p14:tracePt t="18972" x="5160963" y="3348038"/>
          <p14:tracePt t="18989" x="5116513" y="3322638"/>
          <p14:tracePt t="19006" x="5089525" y="3286125"/>
          <p14:tracePt t="19022" x="5062538" y="3286125"/>
          <p14:tracePt t="19039" x="5027613" y="3295650"/>
          <p14:tracePt t="19056" x="4983163" y="3295650"/>
          <p14:tracePt t="19074" x="4973638" y="3295650"/>
          <p14:tracePt t="19089" x="4965700" y="3295650"/>
          <p14:tracePt t="19106" x="4938713" y="3313113"/>
          <p14:tracePt t="19106" x="4929188" y="3322638"/>
          <p14:tracePt t="19123" x="4919663" y="3313113"/>
          <p14:tracePt t="19139" x="4911725" y="3313113"/>
          <p14:tracePt t="19156" x="4911725" y="3268663"/>
          <p14:tracePt t="19172" x="4894263" y="3241675"/>
          <p14:tracePt t="19189" x="4884738" y="3241675"/>
          <p14:tracePt t="19206" x="4884738" y="3251200"/>
          <p14:tracePt t="19222" x="4875213" y="3295650"/>
          <p14:tracePt t="19240" x="4867275" y="3303588"/>
          <p14:tracePt t="19262" x="4857750" y="3313113"/>
          <p14:tracePt t="19284" x="4840288" y="3367088"/>
          <p14:tracePt t="19290" x="4830763" y="3394075"/>
          <p14:tracePt t="19306" x="4830763" y="3402013"/>
          <p14:tracePt t="19322" x="4822825" y="3402013"/>
          <p14:tracePt t="19339" x="4803775" y="3384550"/>
          <p14:tracePt t="19356" x="4795838" y="3384550"/>
          <p14:tracePt t="19378" x="4776788" y="3384550"/>
          <p14:tracePt t="19401" x="4768850" y="3384550"/>
          <p14:tracePt t="19407" x="4759325" y="3357563"/>
          <p14:tracePt t="19422" x="4751388" y="3348038"/>
          <p14:tracePt t="19439" x="4724400" y="3295650"/>
          <p14:tracePt t="19456" x="4705350" y="3295650"/>
          <p14:tracePt t="19473" x="4687888" y="3276600"/>
          <p14:tracePt t="19489" x="4679950" y="3268663"/>
          <p14:tracePt t="19506" x="4670425" y="3268663"/>
          <p14:tracePt t="19522" x="4652963" y="3276600"/>
          <p14:tracePt t="19539" x="4643438" y="3276600"/>
          <p14:tracePt t="19556" x="4625975" y="3268663"/>
          <p14:tracePt t="19572" x="4616450" y="3276600"/>
          <p14:tracePt t="19589" x="4589463" y="3276600"/>
          <p14:tracePt t="19606" x="4581525" y="3276600"/>
          <p14:tracePt t="19622" x="4572000" y="3295650"/>
          <p14:tracePt t="19639" x="4537075" y="3286125"/>
          <p14:tracePt t="19656" x="4527550" y="3295650"/>
          <p14:tracePt t="19672" x="4518025" y="3313113"/>
          <p14:tracePt t="19689" x="4483100" y="3286125"/>
          <p14:tracePt t="19706" x="4473575" y="3286125"/>
          <p14:tracePt t="19722" x="4456113" y="3286125"/>
          <p14:tracePt t="19739" x="4429125" y="3259138"/>
          <p14:tracePt t="19757" x="4419600" y="3232150"/>
          <p14:tracePt t="19772" x="4411663" y="3205163"/>
          <p14:tracePt t="19789" x="4394200" y="3197225"/>
          <p14:tracePt t="19806" x="4384675" y="3197225"/>
          <p14:tracePt t="19822" x="4375150" y="3214688"/>
          <p14:tracePt t="19839" x="4357688" y="3214688"/>
          <p14:tracePt t="19856" x="4348163" y="3214688"/>
          <p14:tracePt t="19872" x="4340225" y="3232150"/>
          <p14:tracePt t="19889" x="4330700" y="3251200"/>
          <p14:tracePt t="19906" x="4313238" y="3251200"/>
          <p14:tracePt t="19922" x="4303713" y="3241675"/>
          <p14:tracePt t="19939" x="4286250" y="3241675"/>
          <p14:tracePt t="19956" x="4268788" y="3232150"/>
          <p14:tracePt t="19972" x="4251325" y="3224213"/>
          <p14:tracePt t="19989" x="4241800" y="3224213"/>
          <p14:tracePt t="20006" x="4224338" y="3224213"/>
          <p14:tracePt t="20022" x="4205288" y="3214688"/>
          <p14:tracePt t="20039" x="4197350" y="3214688"/>
          <p14:tracePt t="20056" x="4187825" y="3205163"/>
          <p14:tracePt t="20072" x="4170363" y="3214688"/>
          <p14:tracePt t="20089" x="4152900" y="3205163"/>
          <p14:tracePt t="20106" x="4125913" y="3197225"/>
          <p14:tracePt t="20123" x="4089400" y="3241675"/>
          <p14:tracePt t="20139" x="4089400" y="3259138"/>
          <p14:tracePt t="20156" x="4062413" y="3251200"/>
          <p14:tracePt t="20172" x="4054475" y="3232150"/>
          <p14:tracePt t="20189" x="4044950" y="3232150"/>
          <p14:tracePt t="20206" x="4027488" y="3232150"/>
          <p14:tracePt t="20222" x="3990975" y="3251200"/>
          <p14:tracePt t="20239" x="3956050" y="3251200"/>
          <p14:tracePt t="20256" x="3946525" y="3251200"/>
          <p14:tracePt t="20272" x="3929063" y="3259138"/>
          <p14:tracePt t="20289" x="3894138" y="3268663"/>
          <p14:tracePt t="20306" x="3867150" y="3276600"/>
          <p14:tracePt t="20322" x="3840163" y="3286125"/>
          <p14:tracePt t="20339" x="3803650" y="3286125"/>
          <p14:tracePt t="20356" x="3768725" y="3322638"/>
          <p14:tracePt t="20372" x="3751263" y="3348038"/>
          <p14:tracePt t="20389" x="3714750" y="3357563"/>
          <p14:tracePt t="20406" x="3670300" y="3322638"/>
          <p14:tracePt t="20423" x="3652838" y="3313113"/>
          <p14:tracePt t="20439" x="3616325" y="3322638"/>
          <p14:tracePt t="20456" x="3581400" y="3322638"/>
          <p14:tracePt t="20472" x="3544888" y="3268663"/>
          <p14:tracePt t="20489" x="3509963" y="3276600"/>
          <p14:tracePt t="20507" x="3482975" y="3276600"/>
          <p14:tracePt t="20523" x="3438525" y="3276600"/>
          <p14:tracePt t="20540" x="3384550" y="3276600"/>
          <p14:tracePt t="20556" x="3357563" y="3303588"/>
          <p14:tracePt t="20572" x="3286125" y="3322638"/>
          <p14:tracePt t="20589" x="3251200" y="3313113"/>
          <p14:tracePt t="20606" x="3170238" y="3286125"/>
          <p14:tracePt t="20623" x="3071813" y="3224213"/>
          <p14:tracePt t="20639" x="3017838" y="3241675"/>
          <p14:tracePt t="20656" x="2928938" y="3232150"/>
          <p14:tracePt t="20672" x="2830513" y="3241675"/>
          <p14:tracePt t="20690" x="2786063" y="3268663"/>
          <p14:tracePt t="20706" x="2724150" y="3276600"/>
          <p14:tracePt t="20723" x="2652713" y="3268663"/>
          <p14:tracePt t="20740" x="2625725" y="3268663"/>
          <p14:tracePt t="20756" x="2608263" y="3276600"/>
          <p14:tracePt t="20772" x="2536825" y="3313113"/>
          <p14:tracePt t="20789" x="2517775" y="3295650"/>
          <p14:tracePt t="20806" x="2509838" y="3286125"/>
          <p14:tracePt t="20822" x="2500313" y="3286125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لا تختلف عملية جمع عددين برقمين عن جمع عدد برقم واحد الا اننا سنقوم بجمع العشرات مع بعضها مضافا له ما تم حمله ( ان وجد )                              </a:t>
            </a:r>
          </a:p>
          <a:p>
            <a:pPr marL="0" indent="0">
              <a:buNone/>
            </a:pPr>
            <a:r>
              <a:rPr lang="ar-SA" dirty="0" smtClean="0"/>
              <a:t>مثال : 29+17=     أولا: نجمع الواحدات  مع الواحدات      </a:t>
            </a:r>
          </a:p>
          <a:p>
            <a:endParaRPr lang="ar-SA" dirty="0"/>
          </a:p>
          <a:p>
            <a:r>
              <a:rPr lang="ar-SA" dirty="0" smtClean="0"/>
              <a:t>                                                                 </a:t>
            </a:r>
          </a:p>
          <a:p>
            <a:endParaRPr lang="ar-AE" dirty="0"/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جمع عددين برقمين</a:t>
            </a:r>
            <a:endParaRPr lang="ar-AE" dirty="0"/>
          </a:p>
        </p:txBody>
      </p:sp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057376"/>
              </p:ext>
            </p:extLst>
          </p:nvPr>
        </p:nvGraphicFramePr>
        <p:xfrm>
          <a:off x="4572000" y="3863180"/>
          <a:ext cx="2047164" cy="224754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72741"/>
                <a:gridCol w="974423"/>
              </a:tblGrid>
              <a:tr h="392251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solidFill>
                            <a:schemeClr val="bg1"/>
                          </a:solidFill>
                        </a:rPr>
                        <a:t>احاد</a:t>
                      </a:r>
                      <a:endParaRPr lang="ar-A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عشرات</a:t>
                      </a:r>
                      <a:endParaRPr lang="ar-AE" dirty="0"/>
                    </a:p>
                  </a:txBody>
                  <a:tcPr/>
                </a:tc>
              </a:tr>
              <a:tr h="1274815">
                <a:tc>
                  <a:txBody>
                    <a:bodyPr/>
                    <a:lstStyle/>
                    <a:p>
                      <a:pPr rtl="1"/>
                      <a:endParaRPr lang="ar-SA" dirty="0" smtClean="0"/>
                    </a:p>
                    <a:p>
                      <a:pPr rtl="1"/>
                      <a:r>
                        <a:rPr lang="ar-SA" dirty="0" smtClean="0"/>
                        <a:t>9</a:t>
                      </a:r>
                    </a:p>
                    <a:p>
                      <a:pPr algn="ctr" rtl="1"/>
                      <a:r>
                        <a:rPr lang="ar-SA" dirty="0" smtClean="0"/>
                        <a:t>+</a:t>
                      </a:r>
                    </a:p>
                    <a:p>
                      <a:pPr rtl="1"/>
                      <a:r>
                        <a:rPr lang="ar-SA" dirty="0" smtClean="0"/>
                        <a:t>7</a:t>
                      </a: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 smtClean="0"/>
                    </a:p>
                    <a:p>
                      <a:pPr rtl="1"/>
                      <a:r>
                        <a:rPr lang="ar-SA" dirty="0" smtClean="0"/>
                        <a:t>2</a:t>
                      </a:r>
                    </a:p>
                    <a:p>
                      <a:pPr rtl="1"/>
                      <a:endParaRPr lang="ar-SA" dirty="0" smtClean="0"/>
                    </a:p>
                    <a:p>
                      <a:pPr rtl="1"/>
                      <a:r>
                        <a:rPr lang="ar-SA" dirty="0" smtClean="0"/>
                        <a:t>1</a:t>
                      </a:r>
                      <a:endParaRPr lang="ar-AE" dirty="0"/>
                    </a:p>
                  </a:txBody>
                  <a:tcPr/>
                </a:tc>
              </a:tr>
              <a:tr h="392251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6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مربع نص 12"/>
          <p:cNvSpPr txBox="1"/>
          <p:nvPr/>
        </p:nvSpPr>
        <p:spPr>
          <a:xfrm>
            <a:off x="5219114" y="4487594"/>
            <a:ext cx="457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AE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4572000" y="4266653"/>
            <a:ext cx="25930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dirty="0" smtClean="0">
                <a:solidFill>
                  <a:srgbClr val="FF0000"/>
                </a:solidFill>
              </a:rPr>
              <a:t>1</a:t>
            </a:r>
            <a:endParaRPr lang="ar-AE" sz="1200" dirty="0">
              <a:solidFill>
                <a:srgbClr val="FF0000"/>
              </a:solidFill>
            </a:endParaRPr>
          </a:p>
        </p:txBody>
      </p:sp>
      <p:cxnSp>
        <p:nvCxnSpPr>
          <p:cNvPr id="3" name="رابط كسهم مستقيم 2"/>
          <p:cNvCxnSpPr/>
          <p:nvPr/>
        </p:nvCxnSpPr>
        <p:spPr>
          <a:xfrm flipH="1" flipV="1">
            <a:off x="4749421" y="4496433"/>
            <a:ext cx="1064525" cy="14244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576"/>
    </mc:Choice>
    <mc:Fallback>
      <p:transition spd="slow" advTm="53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</p:bldLst>
  </p:timing>
  <p:extLst>
    <p:ext uri="{3A86A75C-4F4B-4683-9AE1-C65F6400EC91}">
      <p14:laserTraceLst xmlns:p14="http://schemas.microsoft.com/office/powerpoint/2010/main">
        <p14:tracePtLst>
          <p14:tracePt t="14197" x="2571750" y="3286125"/>
          <p14:tracePt t="14843" x="2652713" y="3259138"/>
          <p14:tracePt t="14850" x="2741613" y="3232150"/>
          <p14:tracePt t="14857" x="2830513" y="3197225"/>
          <p14:tracePt t="14868" x="3044825" y="3133725"/>
          <p14:tracePt t="14886" x="3152775" y="3089275"/>
          <p14:tracePt t="14902" x="3348038" y="3017838"/>
          <p14:tracePt t="14918" x="3438525" y="2982913"/>
          <p14:tracePt t="14935" x="3652838" y="2884488"/>
          <p14:tracePt t="14952" x="3679825" y="2884488"/>
          <p14:tracePt t="14968" x="3705225" y="2884488"/>
          <p14:tracePt t="14985" x="3724275" y="2884488"/>
          <p14:tracePt t="15002" x="3751263" y="2874963"/>
          <p14:tracePt t="15018" x="3768725" y="2894013"/>
          <p14:tracePt t="15035" x="3803650" y="2901950"/>
          <p14:tracePt t="15052" x="3848100" y="2894013"/>
          <p14:tracePt t="15068" x="3867150" y="2911475"/>
          <p14:tracePt t="15085" x="3894138" y="2928938"/>
          <p14:tracePt t="15102" x="3902075" y="2928938"/>
          <p14:tracePt t="15118" x="3919538" y="2928938"/>
          <p14:tracePt t="15135" x="3956050" y="2928938"/>
          <p14:tracePt t="15152" x="4037013" y="2911475"/>
          <p14:tracePt t="15168" x="4071938" y="2894013"/>
          <p14:tracePt t="15185" x="4098925" y="2874963"/>
          <p14:tracePt t="15202" x="4160838" y="2847975"/>
          <p14:tracePt t="15218" x="4160838" y="2840038"/>
          <p14:tracePt t="15235" x="4170363" y="2830513"/>
          <p14:tracePt t="15251" x="4187825" y="2830513"/>
          <p14:tracePt t="15251" x="4197350" y="2830513"/>
          <p14:tracePt t="15270" x="4214813" y="2830513"/>
          <p14:tracePt t="15285" x="4214813" y="2822575"/>
          <p14:tracePt t="15301" x="4224338" y="2813050"/>
          <p14:tracePt t="15318" x="4232275" y="2786063"/>
          <p14:tracePt t="15334" x="4232275" y="2776538"/>
          <p14:tracePt t="15351" x="4224338" y="2776538"/>
          <p14:tracePt t="15367" x="4205288" y="2768600"/>
          <p14:tracePt t="15384" x="4205288" y="2759075"/>
          <p14:tracePt t="15405" x="4197350" y="2759075"/>
          <p14:tracePt t="15419" x="4179888" y="2759075"/>
          <p14:tracePt t="15434" x="4170363" y="2751138"/>
          <p14:tracePt t="15451" x="4160838" y="2759075"/>
          <p14:tracePt t="15467" x="4160838" y="2751138"/>
          <p14:tracePt t="15520" x="4160838" y="2732088"/>
          <p14:tracePt t="15527" x="4152900" y="2732088"/>
          <p14:tracePt t="15636" x="4143375" y="2732088"/>
          <p14:tracePt t="15643" x="4133850" y="2732088"/>
          <p14:tracePt t="15651" x="4116388" y="2732088"/>
          <p14:tracePt t="15667" x="4062413" y="2732088"/>
          <p14:tracePt t="15684" x="3973513" y="2741613"/>
          <p14:tracePt t="15701" x="3929063" y="2751138"/>
          <p14:tracePt t="15717" x="3911600" y="2751138"/>
          <p14:tracePt t="15734" x="3884613" y="2751138"/>
          <p14:tracePt t="15751" x="3848100" y="2759075"/>
          <p14:tracePt t="15767" x="3840163" y="2759075"/>
          <p14:tracePt t="15784" x="3803650" y="2759075"/>
          <p14:tracePt t="15801" x="3768725" y="2768600"/>
          <p14:tracePt t="15817" x="3751263" y="2776538"/>
          <p14:tracePt t="15834" x="3714750" y="2786063"/>
          <p14:tracePt t="15851" x="3679825" y="2786063"/>
          <p14:tracePt t="15867" x="3652838" y="2759075"/>
          <p14:tracePt t="15884" x="3643313" y="2759075"/>
          <p14:tracePt t="15902" x="3625850" y="2759075"/>
          <p14:tracePt t="15918" x="3608388" y="2759075"/>
          <p14:tracePt t="15940" x="3598863" y="2759075"/>
          <p14:tracePt t="15951" x="3581400" y="2768600"/>
          <p14:tracePt t="15967" x="3554413" y="2768600"/>
          <p14:tracePt t="15984" x="3527425" y="2768600"/>
          <p14:tracePt t="16001" x="3517900" y="2768600"/>
          <p14:tracePt t="16017" x="3490913" y="2768600"/>
          <p14:tracePt t="16034" x="3473450" y="2768600"/>
          <p14:tracePt t="16051" x="3455988" y="2759075"/>
          <p14:tracePt t="16067" x="3446463" y="2759075"/>
          <p14:tracePt t="16084" x="3411538" y="2751138"/>
          <p14:tracePt t="16101" x="3394075" y="2751138"/>
          <p14:tracePt t="16117" x="3375025" y="2732088"/>
          <p14:tracePt t="16137" x="3375025" y="2724150"/>
          <p14:tracePt t="16151" x="3357563" y="2724150"/>
          <p14:tracePt t="16167" x="3340100" y="2714625"/>
          <p14:tracePt t="16184" x="3322638" y="2741613"/>
          <p14:tracePt t="16201" x="3295650" y="2724150"/>
          <p14:tracePt t="16217" x="3276600" y="2724150"/>
          <p14:tracePt t="16234" x="3251200" y="2705100"/>
          <p14:tracePt t="16251" x="3214688" y="2724150"/>
          <p14:tracePt t="16267" x="3197225" y="2714625"/>
          <p14:tracePt t="16284" x="3143250" y="2705100"/>
          <p14:tracePt t="16302" x="3108325" y="2724150"/>
          <p14:tracePt t="16317" x="3098800" y="2724150"/>
          <p14:tracePt t="16334" x="3081338" y="2732088"/>
          <p14:tracePt t="16351" x="3071813" y="2724150"/>
          <p14:tracePt t="16367" x="3062288" y="2732088"/>
          <p14:tracePt t="16384" x="3044825" y="2724150"/>
          <p14:tracePt t="16401" x="3036888" y="2714625"/>
          <p14:tracePt t="16417" x="3017838" y="2714625"/>
          <p14:tracePt t="16434" x="3009900" y="2714625"/>
          <p14:tracePt t="16451" x="2990850" y="2697163"/>
          <p14:tracePt t="16468" x="2982913" y="2697163"/>
          <p14:tracePt t="16484" x="2973388" y="2697163"/>
          <p14:tracePt t="16501" x="2965450" y="2697163"/>
          <p14:tracePt t="16517" x="2955925" y="2697163"/>
          <p14:tracePt t="16545" x="2946400" y="2697163"/>
          <p14:tracePt t="16616" x="2928938" y="2697163"/>
          <p14:tracePt t="16645" x="2919413" y="2697163"/>
          <p14:tracePt t="16660" x="2911475" y="2697163"/>
          <p14:tracePt t="16667" x="2894013" y="2697163"/>
          <p14:tracePt t="16681" x="2867025" y="2687638"/>
          <p14:tracePt t="16687" x="2847975" y="2660650"/>
          <p14:tracePt t="16701" x="2795588" y="2616200"/>
          <p14:tracePt t="16717" x="2786063" y="2625725"/>
          <p14:tracePt t="16734" x="2776538" y="2625725"/>
          <p14:tracePt t="16734" x="2759075" y="2625725"/>
          <p14:tracePt t="16752" x="2732088" y="2643188"/>
          <p14:tracePt t="16767" x="2724150" y="2652713"/>
          <p14:tracePt t="16784" x="2705100" y="2660650"/>
          <p14:tracePt t="16801" x="2687638" y="2652713"/>
          <p14:tracePt t="16822" x="2679700" y="2652713"/>
          <p14:tracePt t="16836" x="2660650" y="2643188"/>
          <p14:tracePt t="16851" x="2652713" y="2643188"/>
          <p14:tracePt t="16867" x="2616200" y="2652713"/>
          <p14:tracePt t="16884" x="2608263" y="2660650"/>
          <p14:tracePt t="16901" x="2589213" y="2670175"/>
          <p14:tracePt t="16917" x="2571750" y="2697163"/>
          <p14:tracePt t="16934" x="2571750" y="2705100"/>
          <p14:tracePt t="16951" x="2544763" y="2714625"/>
          <p14:tracePt t="16967" x="2536825" y="2714625"/>
          <p14:tracePt t="16984" x="2517775" y="2697163"/>
          <p14:tracePt t="17001" x="2482850" y="2705100"/>
          <p14:tracePt t="17017" x="2446338" y="2714625"/>
          <p14:tracePt t="17034" x="2419350" y="2724150"/>
          <p14:tracePt t="17052" x="2411413" y="2724150"/>
          <p14:tracePt t="17067" x="2401888" y="2732088"/>
          <p14:tracePt t="17084" x="2366963" y="2732088"/>
          <p14:tracePt t="17102" x="2357438" y="2732088"/>
          <p14:tracePt t="17117" x="2339975" y="2732088"/>
          <p14:tracePt t="17134" x="2303463" y="2732088"/>
          <p14:tracePt t="17151" x="2276475" y="2732088"/>
          <p14:tracePt t="17167" x="2268538" y="2732088"/>
          <p14:tracePt t="17184" x="2259013" y="2741613"/>
          <p14:tracePt t="17201" x="2241550" y="2741613"/>
          <p14:tracePt t="17217" x="2224088" y="2741613"/>
          <p14:tracePt t="17234" x="2197100" y="2732088"/>
          <p14:tracePt t="17251" x="2170113" y="2732088"/>
          <p14:tracePt t="17267" x="2160588" y="2732088"/>
          <p14:tracePt t="17284" x="2152650" y="2714625"/>
          <p14:tracePt t="17301" x="2108200" y="2714625"/>
          <p14:tracePt t="17318" x="2089150" y="2714625"/>
          <p14:tracePt t="17334" x="2081213" y="2714625"/>
          <p14:tracePt t="17353" x="2081213" y="2687638"/>
          <p14:tracePt t="17368" x="2062163" y="2687638"/>
          <p14:tracePt t="17384" x="2054225" y="2697163"/>
          <p14:tracePt t="17401" x="2044700" y="2705100"/>
          <p14:tracePt t="17418" x="2036763" y="2714625"/>
          <p14:tracePt t="17434" x="2027238" y="2732088"/>
          <p14:tracePt t="17451" x="2017713" y="2741613"/>
          <p14:tracePt t="17467" x="2009775" y="2741613"/>
          <p14:tracePt t="17484" x="2009775" y="2732088"/>
          <p14:tracePt t="17501" x="2000250" y="2732088"/>
          <p14:tracePt t="17517" x="2000250" y="2768600"/>
          <p14:tracePt t="17534" x="1990725" y="2768600"/>
          <p14:tracePt t="17570" x="1955800" y="2768600"/>
          <p14:tracePt t="18218" x="1884363" y="2768600"/>
          <p14:tracePt t="18233" x="1822450" y="2768600"/>
          <p14:tracePt t="18240" x="1776413" y="2768600"/>
          <p14:tracePt t="18250" x="1741488" y="2768600"/>
          <p14:tracePt t="18267" x="1687513" y="2768600"/>
          <p14:tracePt t="18267" x="1660525" y="2768600"/>
          <p14:tracePt t="18285" x="1608138" y="2751138"/>
          <p14:tracePt t="18301" x="1589088" y="2741613"/>
          <p14:tracePt t="18317" x="1581150" y="2741613"/>
          <p14:tracePt t="18334" x="1562100" y="2751138"/>
          <p14:tracePt t="18351" x="1554163" y="2751138"/>
          <p14:tracePt t="18453" x="1544638" y="2751138"/>
          <p14:tracePt t="18497" x="1536700" y="2751138"/>
          <p14:tracePt t="18665" x="1527175" y="2751138"/>
          <p14:tracePt t="18700" x="1509713" y="2751138"/>
          <p14:tracePt t="18737" x="1490663" y="2751138"/>
          <p14:tracePt t="18744" x="1446213" y="2741613"/>
          <p14:tracePt t="18751" x="1393825" y="2732088"/>
          <p14:tracePt t="18767" x="1357313" y="2732088"/>
          <p14:tracePt t="18784" x="1285875" y="2697163"/>
          <p14:tracePt t="18800" x="1231900" y="2687638"/>
          <p14:tracePt t="18817" x="1196975" y="2687638"/>
          <p14:tracePt t="18834" x="1133475" y="2660650"/>
          <p14:tracePt t="18851" x="1081088" y="2670175"/>
          <p14:tracePt t="18867" x="1054100" y="2670175"/>
          <p14:tracePt t="18884" x="1017588" y="2679700"/>
          <p14:tracePt t="18901" x="982663" y="2660650"/>
          <p14:tracePt t="18917" x="965200" y="2643188"/>
          <p14:tracePt t="18934" x="955675" y="2643188"/>
          <p14:tracePt t="18951" x="946150" y="2643188"/>
          <p14:tracePt t="18967" x="955675" y="2643188"/>
          <p14:tracePt t="19044" x="973138" y="2643188"/>
          <p14:tracePt t="19058" x="1044575" y="2652713"/>
          <p14:tracePt t="19072" x="1143000" y="2652713"/>
          <p14:tracePt t="19079" x="1250950" y="2652713"/>
          <p14:tracePt t="19093" x="1384300" y="2652713"/>
          <p14:tracePt t="19100" x="1544638" y="2652713"/>
          <p14:tracePt t="19117" x="2152650" y="2652713"/>
          <p14:tracePt t="19134" x="2874963" y="2732088"/>
          <p14:tracePt t="19151" x="3125788" y="2759075"/>
          <p14:tracePt t="19167" x="3697288" y="2795588"/>
          <p14:tracePt t="19184" x="4179888" y="2830513"/>
          <p14:tracePt t="19201" x="4419600" y="2830513"/>
          <p14:tracePt t="19217" x="4643438" y="2847975"/>
          <p14:tracePt t="19234" x="4946650" y="2867025"/>
          <p14:tracePt t="19251" x="5160963" y="2874963"/>
          <p14:tracePt t="19267" x="5251450" y="2867025"/>
          <p14:tracePt t="19284" x="5340350" y="2867025"/>
          <p14:tracePt t="19301" x="5384800" y="2857500"/>
          <p14:tracePt t="19317" x="5419725" y="2840038"/>
          <p14:tracePt t="19334" x="5491163" y="2830513"/>
          <p14:tracePt t="19351" x="5545138" y="2830513"/>
          <p14:tracePt t="19367" x="5599113" y="2830513"/>
          <p14:tracePt t="19384" x="5670550" y="2830513"/>
          <p14:tracePt t="19401" x="5751513" y="2840038"/>
          <p14:tracePt t="19417" x="5786438" y="2847975"/>
          <p14:tracePt t="19434" x="5822950" y="2857500"/>
          <p14:tracePt t="19434" x="5875338" y="2867025"/>
          <p14:tracePt t="19451" x="5956300" y="2901950"/>
          <p14:tracePt t="19467" x="5983288" y="2911475"/>
          <p14:tracePt t="19484" x="6010275" y="2928938"/>
          <p14:tracePt t="19501" x="6072188" y="2946400"/>
          <p14:tracePt t="19517" x="6116638" y="2955925"/>
          <p14:tracePt t="19534" x="6134100" y="2946400"/>
          <p14:tracePt t="19550" x="6153150" y="2946400"/>
          <p14:tracePt t="19567" x="6170613" y="2946400"/>
          <p14:tracePt t="19584" x="6180138" y="2946400"/>
          <p14:tracePt t="19602" x="6180138" y="2955925"/>
          <p14:tracePt t="19617" x="6180138" y="2965450"/>
          <p14:tracePt t="19634" x="6180138" y="2973388"/>
          <p14:tracePt t="19765" x="6188075" y="2973388"/>
          <p14:tracePt t="19794" x="6188075" y="2982913"/>
          <p14:tracePt t="19846" x="6188075" y="2990850"/>
          <p14:tracePt t="19866" x="6180138" y="2990850"/>
          <p14:tracePt t="19880" x="6161088" y="3000375"/>
          <p14:tracePt t="19887" x="6143625" y="3009900"/>
          <p14:tracePt t="19901" x="6037263" y="3027363"/>
          <p14:tracePt t="19917" x="5973763" y="3036888"/>
          <p14:tracePt t="19934" x="5902325" y="3036888"/>
          <p14:tracePt t="19950" x="5768975" y="3036888"/>
          <p14:tracePt t="19967" x="5634038" y="3027363"/>
          <p14:tracePt t="19984" x="5572125" y="3027363"/>
          <p14:tracePt t="20001" x="5446713" y="3044825"/>
          <p14:tracePt t="20018" x="5313363" y="3036888"/>
          <p14:tracePt t="20034" x="5259388" y="3036888"/>
          <p14:tracePt t="20050" x="5187950" y="3036888"/>
          <p14:tracePt t="20067" x="5143500" y="3036888"/>
          <p14:tracePt t="20084" x="5126038" y="3036888"/>
          <p14:tracePt t="20100" x="5099050" y="3036888"/>
          <p14:tracePt t="20117" x="5089525" y="3036888"/>
          <p14:tracePt t="20134" x="5081588" y="3036888"/>
          <p14:tracePt t="20154" x="5072063" y="3036888"/>
          <p14:tracePt t="20300" x="5062538" y="3036888"/>
          <p14:tracePt t="20385" x="5054600" y="3036888"/>
          <p14:tracePt t="24910" x="5081588" y="3036888"/>
          <p14:tracePt t="25338" x="5108575" y="3036888"/>
          <p14:tracePt t="25345" x="5143500" y="3036888"/>
          <p14:tracePt t="25359" x="5197475" y="3036888"/>
          <p14:tracePt t="25375" x="5232400" y="3044825"/>
          <p14:tracePt t="25383" x="5313363" y="3054350"/>
          <p14:tracePt t="25400" x="5518150" y="3054350"/>
          <p14:tracePt t="25417" x="5919788" y="3098800"/>
          <p14:tracePt t="25434" x="6180138" y="3160713"/>
          <p14:tracePt t="25450" x="6545263" y="3179763"/>
          <p14:tracePt t="25467" x="6742113" y="3214688"/>
          <p14:tracePt t="25484" x="6796088" y="3251200"/>
          <p14:tracePt t="25500" x="6929438" y="3303588"/>
          <p14:tracePt t="25517" x="7062788" y="3340100"/>
          <p14:tracePt t="25534" x="7134225" y="3367088"/>
          <p14:tracePt t="25550" x="7259638" y="3394075"/>
          <p14:tracePt t="25568" x="7348538" y="3411538"/>
          <p14:tracePt t="25584" x="7367588" y="3411538"/>
          <p14:tracePt t="25600" x="7394575" y="3429000"/>
          <p14:tracePt t="25618" x="7439025" y="3438525"/>
          <p14:tracePt t="25634" x="7473950" y="3455988"/>
          <p14:tracePt t="25650" x="7500938" y="3455988"/>
          <p14:tracePt t="25667" x="7626350" y="3490913"/>
          <p14:tracePt t="25684" x="7670800" y="3500438"/>
          <p14:tracePt t="25700" x="7724775" y="3509963"/>
          <p14:tracePt t="25717" x="7813675" y="3527425"/>
          <p14:tracePt t="25734" x="7848600" y="3536950"/>
          <p14:tracePt t="25750" x="7858125" y="3544888"/>
          <p14:tracePt t="25767" x="7875588" y="3554413"/>
          <p14:tracePt t="25784" x="7894638" y="3571875"/>
          <p14:tracePt t="25800" x="7894638" y="3581400"/>
          <p14:tracePt t="25832" x="7894638" y="3589338"/>
          <p14:tracePt t="25846" x="7894638" y="3598863"/>
          <p14:tracePt t="25910" x="7885113" y="3598863"/>
          <p14:tracePt t="25938" x="7875588" y="3608388"/>
          <p14:tracePt t="25974" x="7867650" y="3608388"/>
          <p14:tracePt t="25981" x="7840663" y="3625850"/>
          <p14:tracePt t="25996" x="7796213" y="3643313"/>
          <p14:tracePt t="26002" x="7759700" y="3679825"/>
          <p14:tracePt t="26017" x="7705725" y="3705225"/>
          <p14:tracePt t="26034" x="7688263" y="3714750"/>
          <p14:tracePt t="26050" x="7661275" y="3714750"/>
          <p14:tracePt t="26067" x="7661275" y="3724275"/>
          <p14:tracePt t="26083" x="7643813" y="3732213"/>
          <p14:tracePt t="26100" x="7634288" y="3732213"/>
          <p14:tracePt t="26117" x="7626350" y="3751263"/>
          <p14:tracePt t="26134" x="7616825" y="3751263"/>
          <p14:tracePt t="26150" x="7599363" y="3759200"/>
          <p14:tracePt t="26150" x="7589838" y="3759200"/>
          <p14:tracePt t="26168" x="7572375" y="3759200"/>
          <p14:tracePt t="26190" x="7554913" y="3759200"/>
          <p14:tracePt t="26211" x="7554913" y="3751263"/>
          <p14:tracePt t="26217" x="7545388" y="3751263"/>
          <p14:tracePt t="26233" x="7537450" y="3751263"/>
          <p14:tracePt t="26250" x="7518400" y="3751263"/>
          <p14:tracePt t="26267" x="7510463" y="3751263"/>
          <p14:tracePt t="26283" x="7500938" y="3751263"/>
          <p14:tracePt t="26303" x="7500938" y="3741738"/>
          <p14:tracePt t="26353" x="7491413" y="3741738"/>
          <p14:tracePt t="26381" x="7483475" y="3741738"/>
          <p14:tracePt t="26475" x="7483475" y="3751263"/>
          <p14:tracePt t="26831" x="7483475" y="3741738"/>
          <p14:tracePt t="26961" x="7473950" y="3741738"/>
          <p14:tracePt t="27320" x="7466013" y="3741738"/>
          <p14:tracePt t="27377" x="7446963" y="3751263"/>
          <p14:tracePt t="27406" x="7419975" y="3768725"/>
          <p14:tracePt t="27412" x="7385050" y="3768725"/>
          <p14:tracePt t="27426" x="7367588" y="3776663"/>
          <p14:tracePt t="27434" x="7348538" y="3776663"/>
          <p14:tracePt t="27450" x="7304088" y="3786188"/>
          <p14:tracePt t="27467" x="7286625" y="3768725"/>
          <p14:tracePt t="27483" x="7259638" y="3768725"/>
          <p14:tracePt t="27500" x="7215188" y="3776663"/>
          <p14:tracePt t="27517" x="7197725" y="3786188"/>
          <p14:tracePt t="27533" x="7170738" y="3786188"/>
          <p14:tracePt t="27550" x="7161213" y="3795713"/>
          <p14:tracePt t="27567" x="7143750" y="3795713"/>
          <p14:tracePt t="27583" x="7134225" y="3795713"/>
          <p14:tracePt t="27600" x="7126288" y="3768725"/>
          <p14:tracePt t="27617" x="7116763" y="3759200"/>
          <p14:tracePt t="27633" x="7108825" y="3759200"/>
          <p14:tracePt t="27651" x="7099300" y="3751263"/>
          <p14:tracePt t="27667" x="7081838" y="3741738"/>
          <p14:tracePt t="27683" x="7072313" y="3751263"/>
          <p14:tracePt t="27700" x="7062788" y="3751263"/>
          <p14:tracePt t="27717" x="7037388" y="3776663"/>
          <p14:tracePt t="27733" x="7018338" y="3786188"/>
          <p14:tracePt t="27751" x="7010400" y="3786188"/>
          <p14:tracePt t="27771" x="7000875" y="3786188"/>
          <p14:tracePt t="27793" x="6991350" y="3786188"/>
          <p14:tracePt t="27889" x="6983413" y="3776663"/>
          <p14:tracePt t="27931" x="6983413" y="3768725"/>
          <p14:tracePt t="27987" x="6973888" y="3768725"/>
          <p14:tracePt t="28009" x="6973888" y="3759200"/>
          <p14:tracePt t="28133" x="6965950" y="3759200"/>
          <p14:tracePt t="28235" x="6965950" y="3768725"/>
          <p14:tracePt t="28329" x="6965950" y="3776663"/>
          <p14:tracePt t="28422" x="6965950" y="3786188"/>
          <p14:tracePt t="28444" x="6965950" y="3795713"/>
          <p14:tracePt t="28466" x="6965950" y="3803650"/>
          <p14:tracePt t="28510" x="6965950" y="3813175"/>
          <p14:tracePt t="28523" x="6965950" y="3803650"/>
          <p14:tracePt t="28865" x="6965950" y="3795713"/>
          <p14:tracePt t="28893" x="6965950" y="3786188"/>
          <p14:tracePt t="28973" x="6965950" y="3776663"/>
          <p14:tracePt t="29107" x="6965950" y="3768725"/>
          <p14:tracePt t="29128" x="6956425" y="3768725"/>
          <p14:tracePt t="29157" x="6946900" y="3768725"/>
          <p14:tracePt t="29228" x="6938963" y="3768725"/>
          <p14:tracePt t="29280" x="6929438" y="3768725"/>
          <p14:tracePt t="29308" x="6919913" y="3768725"/>
          <p14:tracePt t="29345" x="6902450" y="3768725"/>
          <p14:tracePt t="29351" x="6884988" y="3768725"/>
          <p14:tracePt t="29366" x="6848475" y="3768725"/>
          <p14:tracePt t="29374" x="6823075" y="3759200"/>
          <p14:tracePt t="29383" x="6796088" y="3759200"/>
          <p14:tracePt t="29400" x="6751638" y="3759200"/>
          <p14:tracePt t="29417" x="6742113" y="3751263"/>
          <p14:tracePt t="29433" x="6732588" y="3724275"/>
          <p14:tracePt t="29450" x="6715125" y="3724275"/>
          <p14:tracePt t="29467" x="6705600" y="3732213"/>
          <p14:tracePt t="29483" x="6697663" y="3732213"/>
          <p14:tracePt t="29500" x="6680200" y="3732213"/>
          <p14:tracePt t="29517" x="6670675" y="3751263"/>
          <p14:tracePt t="29533" x="6670675" y="3759200"/>
          <p14:tracePt t="29550" x="6661150" y="3759200"/>
          <p14:tracePt t="29567" x="6653213" y="3759200"/>
          <p14:tracePt t="29610" x="6653213" y="3751263"/>
          <p14:tracePt t="29947" x="6643688" y="3751263"/>
          <p14:tracePt t="29969" x="6634163" y="3751263"/>
          <p14:tracePt t="29991" x="6626225" y="3751263"/>
          <p14:tracePt t="30047" x="6626225" y="3759200"/>
          <p14:tracePt t="30083" x="6616700" y="3759200"/>
          <p14:tracePt t="30097" x="6608763" y="3759200"/>
          <p14:tracePt t="30141" x="6608763" y="3768725"/>
          <p14:tracePt t="30162" x="6599238" y="3768725"/>
          <p14:tracePt t="30169" x="6599238" y="3776663"/>
          <p14:tracePt t="30184" x="6589713" y="3776663"/>
          <p14:tracePt t="30191" x="6581775" y="3776663"/>
          <p14:tracePt t="30211" x="6572250" y="3776663"/>
          <p14:tracePt t="30226" x="6562725" y="3786188"/>
          <p14:tracePt t="30233" x="6537325" y="3803650"/>
          <p14:tracePt t="30250" x="6518275" y="3813175"/>
          <p14:tracePt t="30267" x="6500813" y="3813175"/>
          <p14:tracePt t="30283" x="6491288" y="3813175"/>
          <p14:tracePt t="30300" x="6473825" y="3813175"/>
          <p14:tracePt t="30317" x="6456363" y="3830638"/>
          <p14:tracePt t="30333" x="6446838" y="3830638"/>
          <p14:tracePt t="30350" x="6438900" y="3830638"/>
          <p14:tracePt t="30367" x="6429375" y="3813175"/>
          <p14:tracePt t="30384" x="6419850" y="3813175"/>
          <p14:tracePt t="30407" x="6419850" y="3822700"/>
          <p14:tracePt t="30421" x="6419850" y="3813175"/>
          <p14:tracePt t="30449" x="6419850" y="3803650"/>
          <p14:tracePt t="30456" x="6419850" y="3795713"/>
          <p14:tracePt t="30472" x="6411913" y="3795713"/>
          <p14:tracePt t="30494" x="6402388" y="3786188"/>
          <p14:tracePt t="30514" x="6394450" y="3768725"/>
          <p14:tracePt t="30544" x="6394450" y="3741738"/>
          <p14:tracePt t="30550" x="6384925" y="3741738"/>
          <p14:tracePt t="30564" x="6375400" y="3741738"/>
          <p14:tracePt t="30571" x="6367463" y="3741738"/>
          <p14:tracePt t="30620" x="6367463" y="3751263"/>
          <p14:tracePt t="30641" x="6367463" y="3759200"/>
          <p14:tracePt t="30713" x="6367463" y="3751263"/>
          <p14:tracePt t="30813" x="6357938" y="3751263"/>
          <p14:tracePt t="30901" x="6348413" y="3751263"/>
          <p14:tracePt t="30958" x="6340475" y="3751263"/>
          <p14:tracePt t="30980" x="6330950" y="3751263"/>
          <p14:tracePt t="31009" x="6323013" y="3759200"/>
          <p14:tracePt t="31044" x="6313488" y="3759200"/>
          <p14:tracePt t="31051" x="6296025" y="3759200"/>
          <p14:tracePt t="31065" x="6242050" y="3759200"/>
          <p14:tracePt t="31072" x="6197600" y="3751263"/>
          <p14:tracePt t="31087" x="6134100" y="3751263"/>
          <p14:tracePt t="31101" x="6108700" y="3768725"/>
          <p14:tracePt t="31116" x="6081713" y="3768725"/>
          <p14:tracePt t="31133" x="6027738" y="3768725"/>
          <p14:tracePt t="31151" x="5991225" y="3786188"/>
          <p14:tracePt t="31167" x="5965825" y="3803650"/>
          <p14:tracePt t="31183" x="5919788" y="3840163"/>
          <p14:tracePt t="31200" x="5875338" y="3875088"/>
          <p14:tracePt t="31217" x="5848350" y="3875088"/>
          <p14:tracePt t="31233" x="5795963" y="3894138"/>
          <p14:tracePt t="31250" x="5741988" y="3919538"/>
          <p14:tracePt t="31267" x="5724525" y="3929063"/>
          <p14:tracePt t="31283" x="5680075" y="3946525"/>
          <p14:tracePt t="31300" x="5653088" y="3946525"/>
          <p14:tracePt t="31317" x="5599113" y="3902075"/>
          <p14:tracePt t="31333" x="5510213" y="3884613"/>
          <p14:tracePt t="31350" x="5465763" y="3875088"/>
          <p14:tracePt t="31367" x="5402263" y="3875088"/>
          <p14:tracePt t="31383" x="5375275" y="3875088"/>
          <p14:tracePt t="31400" x="5313363" y="3875088"/>
          <p14:tracePt t="31416" x="5276850" y="3902075"/>
          <p14:tracePt t="31433" x="5241925" y="3911600"/>
          <p14:tracePt t="31450" x="5187950" y="3938588"/>
          <p14:tracePt t="31467" x="5116513" y="3946525"/>
          <p14:tracePt t="31483" x="5081588" y="3929063"/>
          <p14:tracePt t="31500" x="5010150" y="3875088"/>
          <p14:tracePt t="31516" x="4946650" y="3830638"/>
          <p14:tracePt t="31533" x="4911725" y="3830638"/>
          <p14:tracePt t="31550" x="4857750" y="3840163"/>
          <p14:tracePt t="31567" x="4840288" y="3867150"/>
          <p14:tracePt t="31583" x="4795838" y="3919538"/>
          <p14:tracePt t="31600" x="4759325" y="3919538"/>
          <p14:tracePt t="31617" x="4741863" y="3919538"/>
          <p14:tracePt t="31633" x="4697413" y="3919538"/>
          <p14:tracePt t="31650" x="4652963" y="3919538"/>
          <p14:tracePt t="31667" x="4633913" y="3911600"/>
          <p14:tracePt t="31683" x="4581525" y="3911600"/>
          <p14:tracePt t="31700" x="4518025" y="3929063"/>
          <p14:tracePt t="31717" x="4483100" y="3911600"/>
          <p14:tracePt t="31733" x="4429125" y="3902075"/>
          <p14:tracePt t="31750" x="4402138" y="3902075"/>
          <p14:tracePt t="31767" x="4367213" y="3911600"/>
          <p14:tracePt t="31783" x="4330700" y="3911600"/>
          <p14:tracePt t="31800" x="4322763" y="3919538"/>
          <p14:tracePt t="31817" x="4313238" y="3938588"/>
          <p14:tracePt t="31834" x="4303713" y="3938588"/>
          <p14:tracePt t="37250" x="4367213" y="3929063"/>
          <p14:tracePt t="37506" x="4473575" y="3938588"/>
          <p14:tracePt t="37513" x="4589463" y="3956050"/>
          <p14:tracePt t="37527" x="4776788" y="3973513"/>
          <p14:tracePt t="37534" x="5027613" y="3973513"/>
          <p14:tracePt t="37550" x="5537200" y="4241800"/>
          <p14:tracePt t="37566" x="5840413" y="4402138"/>
          <p14:tracePt t="37584" x="5965825" y="4446588"/>
          <p14:tracePt t="37600" x="6170613" y="4473575"/>
          <p14:tracePt t="37616" x="6303963" y="4456113"/>
          <p14:tracePt t="37633" x="6348413" y="4491038"/>
          <p14:tracePt t="37650" x="6357938" y="4491038"/>
          <p14:tracePt t="37666" x="6402388" y="4483100"/>
          <p14:tracePt t="37683" x="6419850" y="4483100"/>
          <p14:tracePt t="37700" x="6438900" y="4500563"/>
          <p14:tracePt t="37716" x="6473825" y="4510088"/>
          <p14:tracePt t="37733" x="6537325" y="4554538"/>
          <p14:tracePt t="37750" x="6554788" y="4572000"/>
          <p14:tracePt t="37766" x="6608763" y="4633913"/>
          <p14:tracePt t="37783" x="6643688" y="4705350"/>
          <p14:tracePt t="37800" x="6670675" y="4724400"/>
          <p14:tracePt t="37817" x="6680200" y="4732338"/>
          <p14:tracePt t="37833" x="6705600" y="4759325"/>
          <p14:tracePt t="37850" x="6732588" y="4795838"/>
          <p14:tracePt t="37866" x="6751638" y="4822825"/>
          <p14:tracePt t="37883" x="6759575" y="4848225"/>
          <p14:tracePt t="37900" x="6769100" y="4867275"/>
          <p14:tracePt t="37916" x="6769100" y="4875213"/>
          <p14:tracePt t="37933" x="6769100" y="4884738"/>
          <p14:tracePt t="37953" x="6742113" y="4902200"/>
          <p14:tracePt t="37967" x="6705600" y="4911725"/>
          <p14:tracePt t="37983" x="6661150" y="4911725"/>
          <p14:tracePt t="38000" x="6537325" y="4965700"/>
          <p14:tracePt t="38016" x="6402388" y="4991100"/>
          <p14:tracePt t="38033" x="6330950" y="5010150"/>
          <p14:tracePt t="38050" x="6197600" y="5010150"/>
          <p14:tracePt t="38068" x="6089650" y="5000625"/>
          <p14:tracePt t="38083" x="6045200" y="4991100"/>
          <p14:tracePt t="38101" x="5983288" y="4956175"/>
          <p14:tracePt t="38117" x="5956300" y="4956175"/>
          <p14:tracePt t="38132" x="5919788" y="4956175"/>
          <p14:tracePt t="38150" x="5894388" y="4938713"/>
          <p14:tracePt t="38166" x="5875338" y="4938713"/>
          <p14:tracePt t="38184" x="5848350" y="4919663"/>
          <p14:tracePt t="38201" x="5830888" y="4911725"/>
          <p14:tracePt t="38217" x="5822950" y="4911725"/>
          <p14:tracePt t="38234" x="5813425" y="4894263"/>
          <p14:tracePt t="38251" x="5803900" y="4884738"/>
          <p14:tracePt t="38268" x="5795963" y="4884738"/>
          <p14:tracePt t="38410" x="5795963" y="4875213"/>
          <p14:tracePt t="38460" x="5803900" y="4875213"/>
          <p14:tracePt t="38603" x="5813425" y="4875213"/>
          <p14:tracePt t="39565" x="5813425" y="4867275"/>
          <p14:tracePt t="40160" x="5803900" y="4867275"/>
          <p14:tracePt t="40224" x="5803900" y="4857750"/>
          <p14:tracePt t="40345" x="5795963" y="4857750"/>
          <p14:tracePt t="40404" x="5795963" y="4848225"/>
          <p14:tracePt t="40448" x="5803900" y="4848225"/>
          <p14:tracePt t="40469" x="5813425" y="4840288"/>
          <p14:tracePt t="40476" x="5822950" y="4840288"/>
          <p14:tracePt t="40490" x="5848350" y="4840288"/>
          <p14:tracePt t="40501" x="5946775" y="4857750"/>
          <p14:tracePt t="40518" x="6000750" y="4857750"/>
          <p14:tracePt t="40534" x="6089650" y="4857750"/>
          <p14:tracePt t="40551" x="6153150" y="4848225"/>
          <p14:tracePt t="40568" x="6188075" y="4857750"/>
          <p14:tracePt t="40584" x="6205538" y="4867275"/>
          <p14:tracePt t="40600" x="6251575" y="4911725"/>
          <p14:tracePt t="40618" x="6286500" y="4929188"/>
          <p14:tracePt t="40634" x="6296025" y="4956175"/>
          <p14:tracePt t="40650" x="6313488" y="4965700"/>
          <p14:tracePt t="40668" x="6330950" y="4973638"/>
          <p14:tracePt t="40684" x="6340475" y="4973638"/>
          <p14:tracePt t="40700" x="6348413" y="4983163"/>
          <p14:tracePt t="40726" x="6357938" y="4983163"/>
          <p14:tracePt t="40734" x="6357938" y="4991100"/>
          <p14:tracePt t="40751" x="6357938" y="5000625"/>
          <p14:tracePt t="40776" x="6357938" y="5010150"/>
          <p14:tracePt t="40798" x="6357938" y="5000625"/>
          <p14:tracePt t="40913" x="6357938" y="5010150"/>
          <p14:tracePt t="40963" x="6348413" y="5018088"/>
          <p14:tracePt t="41065" x="6340475" y="5018088"/>
          <p14:tracePt t="41085" x="6323013" y="5027613"/>
          <p14:tracePt t="41106" x="6303963" y="5037138"/>
          <p14:tracePt t="41113" x="6286500" y="5062538"/>
          <p14:tracePt t="41128" x="6276975" y="5062538"/>
          <p14:tracePt t="41136" x="6251575" y="5062538"/>
          <p14:tracePt t="41150" x="6232525" y="5081588"/>
          <p14:tracePt t="41167" x="6215063" y="5081588"/>
          <p14:tracePt t="41184" x="6205538" y="5081588"/>
          <p14:tracePt t="41200" x="6188075" y="5081588"/>
          <p14:tracePt t="41217" x="6180138" y="5081588"/>
          <p14:tracePt t="41234" x="6153150" y="5116513"/>
          <p14:tracePt t="41251" x="6126163" y="5133975"/>
          <p14:tracePt t="41267" x="6108700" y="5133975"/>
          <p14:tracePt t="41284" x="6081713" y="5153025"/>
          <p14:tracePt t="41301" x="6072188" y="5170488"/>
          <p14:tracePt t="41317" x="6062663" y="5170488"/>
          <p14:tracePt t="41334" x="6045200" y="5187950"/>
          <p14:tracePt t="41351" x="6037263" y="5187950"/>
          <p14:tracePt t="41371" x="6027738" y="5187950"/>
          <p14:tracePt t="41384" x="6010275" y="5205413"/>
          <p14:tracePt t="41401" x="5991225" y="5205413"/>
          <p14:tracePt t="41417" x="5983288" y="5197475"/>
          <p14:tracePt t="41434" x="5956300" y="5214938"/>
          <p14:tracePt t="41451" x="5956300" y="5224463"/>
          <p14:tracePt t="41467" x="5946775" y="5251450"/>
          <p14:tracePt t="41484" x="5946775" y="5268913"/>
          <p14:tracePt t="41501" x="5929313" y="5276850"/>
          <p14:tracePt t="41517" x="5929313" y="5295900"/>
          <p14:tracePt t="41534" x="5902325" y="5303838"/>
          <p14:tracePt t="41551" x="5894388" y="5313363"/>
          <p14:tracePt t="41567" x="5875338" y="5313363"/>
          <p14:tracePt t="41584" x="5867400" y="5313363"/>
          <p14:tracePt t="41601" x="5857875" y="5313363"/>
          <p14:tracePt t="41617" x="5848350" y="5313363"/>
          <p14:tracePt t="41644" x="5848350" y="5322888"/>
          <p14:tracePt t="41968" x="5848350" y="5330825"/>
          <p14:tracePt t="41997" x="5857875" y="5348288"/>
          <p14:tracePt t="42018" x="5867400" y="5384800"/>
          <p14:tracePt t="42026" x="5894388" y="5465763"/>
          <p14:tracePt t="42034" x="5911850" y="5537200"/>
          <p14:tracePt t="42050" x="5919788" y="5589588"/>
          <p14:tracePt t="42067" x="5938838" y="5697538"/>
          <p14:tracePt t="42084" x="5938838" y="5768975"/>
          <p14:tracePt t="42100" x="5946775" y="5803900"/>
          <p14:tracePt t="42117" x="5946775" y="5840413"/>
          <p14:tracePt t="42134" x="5946775" y="5867400"/>
          <p14:tracePt t="42151" x="5956300" y="5875338"/>
          <p14:tracePt t="42167" x="5956300" y="5902325"/>
          <p14:tracePt t="42184" x="5938838" y="5929313"/>
          <p14:tracePt t="42201" x="5946775" y="5938838"/>
          <p14:tracePt t="42223" x="5956300" y="5938838"/>
          <p14:tracePt t="42245" x="5956300" y="5946775"/>
          <p14:tracePt t="42267" x="5956300" y="5956300"/>
          <p14:tracePt t="42274" x="5956300" y="5991225"/>
          <p14:tracePt t="42288" x="5956300" y="6000750"/>
          <p14:tracePt t="42301" x="5956300" y="5983288"/>
          <p14:tracePt t="42317" x="5956300" y="5965825"/>
          <p14:tracePt t="42334" x="5965825" y="5965825"/>
          <p14:tracePt t="42350" x="5973763" y="5991225"/>
          <p14:tracePt t="42367" x="5983288" y="6000750"/>
          <p14:tracePt t="42390" x="5973763" y="6000750"/>
          <p14:tracePt t="42511" x="5965825" y="6000750"/>
          <p14:tracePt t="42553" x="5965825" y="5991225"/>
          <p14:tracePt t="42602" x="5965825" y="6000750"/>
          <p14:tracePt t="45533" x="5973763" y="5991225"/>
          <p14:tracePt t="46376" x="5973763" y="5973763"/>
          <p14:tracePt t="46396" x="5965825" y="5956300"/>
          <p14:tracePt t="46410" x="5946775" y="5938838"/>
          <p14:tracePt t="46417" x="5919788" y="5894388"/>
          <p14:tracePt t="46424" x="5894388" y="5867400"/>
          <p14:tracePt t="46439" x="5867400" y="5857875"/>
          <p14:tracePt t="46450" x="5803900" y="5776913"/>
          <p14:tracePt t="46468" x="5776913" y="5759450"/>
          <p14:tracePt t="46483" x="5705475" y="5759450"/>
          <p14:tracePt t="46500" x="5670550" y="5759450"/>
          <p14:tracePt t="46516" x="5608638" y="5768975"/>
          <p14:tracePt t="46533" x="5589588" y="5768975"/>
          <p14:tracePt t="46550" x="5527675" y="5768975"/>
          <p14:tracePt t="46567" x="5510213" y="5768975"/>
          <p14:tracePt t="46567" x="5483225" y="5776913"/>
          <p14:tracePt t="46584" x="5465763" y="5795963"/>
          <p14:tracePt t="46600" x="5419725" y="5795963"/>
          <p14:tracePt t="46617" x="5367338" y="5741988"/>
          <p14:tracePt t="46634" x="5348288" y="5715000"/>
          <p14:tracePt t="46650" x="5286375" y="5643563"/>
          <p14:tracePt t="46667" x="5251450" y="5634038"/>
          <p14:tracePt t="46683" x="5224463" y="5626100"/>
          <p14:tracePt t="46700" x="5180013" y="5616575"/>
          <p14:tracePt t="46717" x="5133975" y="5581650"/>
          <p14:tracePt t="46733" x="5099050" y="5537200"/>
          <p14:tracePt t="46750" x="5062538" y="5491163"/>
          <p14:tracePt t="46767" x="5000625" y="5429250"/>
          <p14:tracePt t="46783" x="4956175" y="5357813"/>
          <p14:tracePt t="46800" x="4938713" y="5357813"/>
          <p14:tracePt t="46817" x="4919663" y="5348288"/>
          <p14:tracePt t="46835" x="4894263" y="5295900"/>
          <p14:tracePt t="46850" x="4884738" y="5276850"/>
          <p14:tracePt t="46869" x="4867275" y="5276850"/>
          <p14:tracePt t="46892" x="4867275" y="5295900"/>
          <p14:tracePt t="46900" x="4857750" y="5295900"/>
          <p14:tracePt t="46917" x="4840288" y="5259388"/>
          <p14:tracePt t="46934" x="4822825" y="5224463"/>
          <p14:tracePt t="46950" x="4813300" y="5224463"/>
          <p14:tracePt t="46967" x="4803775" y="5205413"/>
          <p14:tracePt t="46983" x="4795838" y="5180013"/>
          <p14:tracePt t="47000" x="4786313" y="5153025"/>
          <p14:tracePt t="47016" x="4768850" y="5054600"/>
          <p14:tracePt t="47034" x="4759325" y="5018088"/>
          <p14:tracePt t="47050" x="4751388" y="4894263"/>
          <p14:tracePt t="47067" x="4741863" y="4848225"/>
          <p14:tracePt t="47084" x="4732338" y="4848225"/>
          <p14:tracePt t="47100" x="4724400" y="4848225"/>
          <p14:tracePt t="47117" x="4724400" y="4857750"/>
          <p14:tracePt t="47134" x="4724400" y="4867275"/>
          <p14:tracePt t="47150" x="4724400" y="4857750"/>
          <p14:tracePt t="47176" x="4724400" y="4830763"/>
          <p14:tracePt t="47183" x="4724400" y="4813300"/>
          <p14:tracePt t="47204" x="4724400" y="4803775"/>
          <p14:tracePt t="47227" x="4724400" y="4786313"/>
          <p14:tracePt t="47234" x="4714875" y="4768850"/>
          <p14:tracePt t="47250" x="4714875" y="4759325"/>
          <p14:tracePt t="50067" x="4741863" y="4759325"/>
          <p14:tracePt t="50478" x="4776788" y="4759325"/>
          <p14:tracePt t="50492" x="4840288" y="4768850"/>
          <p14:tracePt t="50499" x="4894263" y="4786313"/>
          <p14:tracePt t="50506" x="4946650" y="4803775"/>
          <p14:tracePt t="50520" x="4991100" y="4803775"/>
          <p14:tracePt t="50534" x="5099050" y="4848225"/>
          <p14:tracePt t="50550" x="5160963" y="4857750"/>
          <p14:tracePt t="50567" x="5268913" y="4884738"/>
          <p14:tracePt t="50584" x="5402263" y="4965700"/>
          <p14:tracePt t="50600" x="5465763" y="5010150"/>
          <p14:tracePt t="50617" x="5599113" y="5099050"/>
          <p14:tracePt t="50633" x="5741988" y="5197475"/>
          <p14:tracePt t="50650" x="5795963" y="5241925"/>
          <p14:tracePt t="50667" x="5840413" y="5286375"/>
          <p14:tracePt t="50683" x="5991225" y="5429250"/>
          <p14:tracePt t="50700" x="6045200" y="5473700"/>
          <p14:tracePt t="50717" x="6089650" y="5518150"/>
          <p14:tracePt t="50733" x="6153150" y="5589588"/>
          <p14:tracePt t="50751" x="6188075" y="5626100"/>
          <p14:tracePt t="50767" x="6205538" y="5643563"/>
          <p14:tracePt t="50783" x="6215063" y="5653088"/>
          <p14:tracePt t="50800" x="6215063" y="5661025"/>
          <p14:tracePt t="50817" x="6215063" y="5670550"/>
          <p14:tracePt t="50838" x="6215063" y="5680075"/>
          <p14:tracePt t="50850" x="6197600" y="5697538"/>
          <p14:tracePt t="50868" x="6180138" y="5697538"/>
          <p14:tracePt t="50883" x="6161088" y="5697538"/>
          <p14:tracePt t="50900" x="6108700" y="5741988"/>
          <p14:tracePt t="50900" x="6072188" y="5759450"/>
          <p14:tracePt t="50918" x="6045200" y="5795963"/>
          <p14:tracePt t="50934" x="6027738" y="5830888"/>
          <p14:tracePt t="50950" x="5991225" y="5875338"/>
          <p14:tracePt t="50967" x="5973763" y="5919788"/>
          <p14:tracePt t="50983" x="5956300" y="5929313"/>
          <p14:tracePt t="51000" x="5919788" y="5946775"/>
          <p14:tracePt t="51017" x="5884863" y="5965825"/>
          <p14:tracePt t="51033" x="5857875" y="5965825"/>
          <p14:tracePt t="51050" x="5813425" y="5983288"/>
          <p14:tracePt t="51067" x="5776913" y="5991225"/>
          <p14:tracePt t="51083" x="5751513" y="5991225"/>
          <p14:tracePt t="51101" x="5732463" y="5991225"/>
          <p14:tracePt t="51121" x="5724525" y="5991225"/>
          <p14:tracePt t="51136" x="5705475" y="5991225"/>
          <p14:tracePt t="51150" x="5680075" y="5983288"/>
          <p14:tracePt t="51167" x="5670550" y="5983288"/>
          <p14:tracePt t="51183" x="5643563" y="5965825"/>
          <p14:tracePt t="51201" x="5616575" y="5965825"/>
          <p14:tracePt t="51217" x="5608638" y="5956300"/>
          <p14:tracePt t="51233" x="5581650" y="5938838"/>
          <p14:tracePt t="51250" x="5562600" y="5911850"/>
          <p14:tracePt t="51267" x="5554663" y="5894388"/>
          <p14:tracePt t="51283" x="5527675" y="5867400"/>
          <p14:tracePt t="51300" x="5510213" y="5840413"/>
          <p14:tracePt t="51317" x="5491163" y="5830888"/>
          <p14:tracePt t="51333" x="5465763" y="5786438"/>
          <p14:tracePt t="51351" x="5456238" y="5768975"/>
          <p14:tracePt t="51367" x="5429250" y="5724525"/>
          <p14:tracePt t="51383" x="5394325" y="5697538"/>
          <p14:tracePt t="51400" x="5286375" y="5527675"/>
          <p14:tracePt t="51417" x="5251450" y="5465763"/>
          <p14:tracePt t="51433" x="5205413" y="5402263"/>
          <p14:tracePt t="51450" x="5126038" y="5286375"/>
          <p14:tracePt t="51467" x="5037138" y="5099050"/>
          <p14:tracePt t="51483" x="4973638" y="5010150"/>
          <p14:tracePt t="51500" x="4902200" y="4929188"/>
          <p14:tracePt t="51516" x="4840288" y="4867275"/>
          <p14:tracePt t="51533" x="4822825" y="4857750"/>
          <p14:tracePt t="51550" x="4803775" y="4848225"/>
          <p14:tracePt t="51567" x="4768850" y="4803775"/>
          <p14:tracePt t="51583" x="4751388" y="4786313"/>
          <p14:tracePt t="51600" x="4732338" y="4751388"/>
          <p14:tracePt t="51617" x="4724400" y="4741863"/>
          <p14:tracePt t="51633" x="4714875" y="4705350"/>
          <p14:tracePt t="51650" x="4705350" y="4705350"/>
          <p14:tracePt t="51689" x="4697413" y="4705350"/>
          <p14:tracePt t="51724" x="4697413" y="4697413"/>
          <p14:tracePt t="51739" x="4697413" y="4687888"/>
          <p14:tracePt t="51795" x="4687888" y="4687888"/>
          <p14:tracePt t="51903" x="4687888" y="4679950"/>
          <p14:tracePt t="52046" x="4679950" y="4679950"/>
          <p14:tracePt t="52153" x="4670425" y="4679950"/>
          <p14:tracePt t="52175" x="4660900" y="4679950"/>
          <p14:tracePt t="52190" x="4625975" y="4679950"/>
          <p14:tracePt t="52197" x="4527550" y="4660900"/>
          <p14:tracePt t="52204" x="4438650" y="4633913"/>
          <p14:tracePt t="52219" x="4357688" y="4616450"/>
          <p14:tracePt t="52234" x="4214813" y="4562475"/>
          <p14:tracePt t="52250" x="4170363" y="4545013"/>
          <p14:tracePt t="52267" x="4081463" y="4545013"/>
          <p14:tracePt t="52284" x="4010025" y="4527550"/>
          <p14:tracePt t="52300" x="3983038" y="4518025"/>
          <p14:tracePt t="52317" x="3946525" y="4518025"/>
          <p14:tracePt t="52334" x="3929063" y="4500563"/>
          <p14:tracePt t="52350" x="3894138" y="4483100"/>
          <p14:tracePt t="52367" x="3867150" y="4491038"/>
          <p14:tracePt t="52384" x="3848100" y="4491038"/>
          <p14:tracePt t="52400" x="3822700" y="4491038"/>
          <p14:tracePt t="52417" x="3786188" y="4491038"/>
          <p14:tracePt t="52434" x="3776663" y="4483100"/>
          <p14:tracePt t="52450" x="3741738" y="4473575"/>
          <p14:tracePt t="52467" x="3732213" y="4473575"/>
          <p14:tracePt t="52484" x="3705225" y="4465638"/>
          <p14:tracePt t="52500" x="3697288" y="4456113"/>
          <p14:tracePt t="52516" x="3697288" y="4446588"/>
          <p14:tracePt t="52533" x="3687763" y="4446588"/>
          <p14:tracePt t="52550" x="3687763" y="4438650"/>
          <p14:tracePt t="52578" x="3687763" y="4429125"/>
          <p14:tracePt t="52584" x="3687763" y="443865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جمع عددين برقمين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 </a:t>
            </a:r>
            <a:r>
              <a:rPr lang="ar-AE" dirty="0" smtClean="0"/>
              <a:t>ثانيا: نجمع العشرات مع العشرات ونضيف ما تم حمله </a:t>
            </a:r>
            <a:endParaRPr lang="ar-SA" dirty="0" smtClean="0"/>
          </a:p>
          <a:p>
            <a:r>
              <a:rPr lang="ar-SA" dirty="0" smtClean="0"/>
              <a:t>الناتج هو (46)                         </a:t>
            </a:r>
            <a:endParaRPr lang="ar-SA" dirty="0"/>
          </a:p>
          <a:p>
            <a:endParaRPr lang="ar-SA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ar-SA" dirty="0" smtClean="0"/>
              <a:t>     </a:t>
            </a:r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r>
              <a:rPr lang="ar-SA" dirty="0" smtClean="0"/>
              <a:t>            </a:t>
            </a:r>
            <a:endParaRPr lang="ar-AE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387474"/>
              </p:ext>
            </p:extLst>
          </p:nvPr>
        </p:nvGraphicFramePr>
        <p:xfrm>
          <a:off x="3603008" y="3189526"/>
          <a:ext cx="2183643" cy="202722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09936"/>
                <a:gridCol w="1173707"/>
              </a:tblGrid>
              <a:tr h="472743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احاد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عشرات</a:t>
                      </a:r>
                      <a:endParaRPr lang="ar-AE" dirty="0"/>
                    </a:p>
                  </a:txBody>
                  <a:tcPr/>
                </a:tc>
              </a:tr>
              <a:tr h="949151">
                <a:tc>
                  <a:txBody>
                    <a:bodyPr/>
                    <a:lstStyle/>
                    <a:p>
                      <a:pPr rtl="1"/>
                      <a:endParaRPr lang="ar-SA" dirty="0" smtClean="0"/>
                    </a:p>
                    <a:p>
                      <a:pPr rtl="1"/>
                      <a:r>
                        <a:rPr lang="ar-SA" dirty="0" smtClean="0"/>
                        <a:t>9</a:t>
                      </a:r>
                    </a:p>
                    <a:p>
                      <a:pPr algn="ctr" rtl="1"/>
                      <a:r>
                        <a:rPr lang="ar-SA" baseline="0" dirty="0" smtClean="0"/>
                        <a:t>+</a:t>
                      </a:r>
                    </a:p>
                    <a:p>
                      <a:pPr algn="ctr" rtl="1"/>
                      <a:r>
                        <a:rPr lang="ar-SA" baseline="0" dirty="0" smtClean="0"/>
                        <a:t>        7  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 smtClean="0"/>
                    </a:p>
                    <a:p>
                      <a:pPr rtl="1"/>
                      <a:r>
                        <a:rPr lang="ar-SA" dirty="0" smtClean="0"/>
                        <a:t>2</a:t>
                      </a:r>
                    </a:p>
                    <a:p>
                      <a:pPr rtl="1"/>
                      <a:endParaRPr lang="ar-SA" dirty="0" smtClean="0"/>
                    </a:p>
                    <a:p>
                      <a:pPr rtl="1"/>
                      <a:r>
                        <a:rPr lang="ar-SA" dirty="0" smtClean="0"/>
                        <a:t>1</a:t>
                      </a:r>
                      <a:endParaRPr lang="ar-AE" dirty="0"/>
                    </a:p>
                  </a:txBody>
                  <a:tcPr/>
                </a:tc>
              </a:tr>
              <a:tr h="339830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6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4</a:t>
                      </a:r>
                      <a:endParaRPr lang="ar-A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3603008" y="3548441"/>
            <a:ext cx="28660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</a:t>
            </a:r>
            <a:endParaRPr lang="ar-AE" dirty="0"/>
          </a:p>
        </p:txBody>
      </p:sp>
      <p:cxnSp>
        <p:nvCxnSpPr>
          <p:cNvPr id="7" name="رابط كسهم مستقيم 6"/>
          <p:cNvCxnSpPr/>
          <p:nvPr/>
        </p:nvCxnSpPr>
        <p:spPr>
          <a:xfrm flipH="1" flipV="1">
            <a:off x="3746309" y="3733107"/>
            <a:ext cx="1201002" cy="14568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206"/>
    </mc:Choice>
    <mc:Fallback>
      <p:transition spd="slow" advTm="20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  <p:extLst>
    <p:ext uri="{3A86A75C-4F4B-4683-9AE1-C65F6400EC91}">
      <p14:laserTraceLst xmlns:p14="http://schemas.microsoft.com/office/powerpoint/2010/main">
        <p14:tracePtLst>
          <p14:tracePt t="4077" x="3741738" y="4429125"/>
          <p14:tracePt t="4141" x="3813175" y="4402138"/>
          <p14:tracePt t="4154" x="3902075" y="4394200"/>
          <p14:tracePt t="4161" x="3973513" y="4375150"/>
          <p14:tracePt t="4176" x="4062413" y="4340225"/>
          <p14:tracePt t="4188" x="4214813" y="4268788"/>
          <p14:tracePt t="4205" x="4303713" y="4214813"/>
          <p14:tracePt t="4221" x="4446588" y="4133850"/>
          <p14:tracePt t="4238" x="4537075" y="4108450"/>
          <p14:tracePt t="4255" x="4589463" y="4081463"/>
          <p14:tracePt t="4271" x="4643438" y="4081463"/>
          <p14:tracePt t="4288" x="4670425" y="4081463"/>
          <p14:tracePt t="4304" x="4714875" y="4071938"/>
          <p14:tracePt t="4321" x="4714875" y="4062413"/>
          <p14:tracePt t="4338" x="4751388" y="4062413"/>
          <p14:tracePt t="4354" x="4759325" y="4062413"/>
          <p14:tracePt t="4371" x="4776788" y="4062413"/>
          <p14:tracePt t="4388" x="4813300" y="4062413"/>
          <p14:tracePt t="4405" x="4822825" y="4054475"/>
          <p14:tracePt t="4421" x="4803775" y="4044950"/>
          <p14:tracePt t="4448" x="4776788" y="4027488"/>
          <p14:tracePt t="4463" x="4732338" y="4010025"/>
          <p14:tracePt t="4471" x="4687888" y="4000500"/>
          <p14:tracePt t="4488" x="4518025" y="3929063"/>
          <p14:tracePt t="4505" x="4340225" y="3840163"/>
          <p14:tracePt t="4521" x="4224338" y="3795713"/>
          <p14:tracePt t="4538" x="3795713" y="3554413"/>
          <p14:tracePt t="4555" x="3276600" y="3259138"/>
          <p14:tracePt t="4571" x="3143250" y="3197225"/>
          <p14:tracePt t="4588" x="2973388" y="3098800"/>
          <p14:tracePt t="4605" x="2901950" y="3044825"/>
          <p14:tracePt t="4621" x="2822575" y="3000375"/>
          <p14:tracePt t="4638" x="2795588" y="2973388"/>
          <p14:tracePt t="4655" x="2795588" y="2955925"/>
          <p14:tracePt t="6105" x="2847975" y="2955925"/>
          <p14:tracePt t="6977" x="2938463" y="2965450"/>
          <p14:tracePt t="6983" x="3054350" y="3000375"/>
          <p14:tracePt t="6998" x="3170238" y="3027363"/>
          <p14:tracePt t="7005" x="3313113" y="3071813"/>
          <p14:tracePt t="7022" x="3509963" y="3170238"/>
          <p14:tracePt t="7039" x="3633788" y="3268663"/>
          <p14:tracePt t="7056" x="3679825" y="3322638"/>
          <p14:tracePt t="7072" x="3724275" y="3384550"/>
          <p14:tracePt t="7089" x="3741738" y="3411538"/>
          <p14:tracePt t="7105" x="3768725" y="3438525"/>
          <p14:tracePt t="7122" x="3795713" y="3465513"/>
          <p14:tracePt t="7139" x="3813175" y="3473450"/>
          <p14:tracePt t="7155" x="3830638" y="3482975"/>
          <p14:tracePt t="7172" x="3894138" y="3509963"/>
          <p14:tracePt t="7189" x="3902075" y="3517900"/>
          <p14:tracePt t="7205" x="3919538" y="3536950"/>
          <p14:tracePt t="7222" x="3946525" y="3562350"/>
          <p14:tracePt t="7239" x="3965575" y="3571875"/>
          <p14:tracePt t="7255" x="3973513" y="3571875"/>
          <p14:tracePt t="7272" x="3973513" y="3581400"/>
          <p14:tracePt t="7288" x="3983038" y="3598863"/>
          <p14:tracePt t="7305" x="3983038" y="3608388"/>
          <p14:tracePt t="7322" x="3983038" y="3616325"/>
          <p14:tracePt t="7338" x="3983038" y="3643313"/>
          <p14:tracePt t="7355" x="3983038" y="3679825"/>
          <p14:tracePt t="7372" x="3983038" y="3687763"/>
          <p14:tracePt t="7388" x="3983038" y="3724275"/>
          <p14:tracePt t="7405" x="3983038" y="3741738"/>
          <p14:tracePt t="7422" x="3990975" y="3759200"/>
          <p14:tracePt t="7439" x="4000500" y="3776663"/>
          <p14:tracePt t="7455" x="4000500" y="3795713"/>
          <p14:tracePt t="7472" x="4010025" y="3803650"/>
          <p14:tracePt t="7489" x="4017963" y="3803650"/>
          <p14:tracePt t="7505" x="4037013" y="3848100"/>
          <p14:tracePt t="7522" x="4054475" y="3867150"/>
          <p14:tracePt t="7539" x="4062413" y="3867150"/>
          <p14:tracePt t="7567" x="4062413" y="3875088"/>
          <p14:tracePt t="7582" x="4071938" y="3875088"/>
          <p14:tracePt t="7710" x="4062413" y="3875088"/>
          <p14:tracePt t="7918" x="4044950" y="3875088"/>
          <p14:tracePt t="7925" x="4027488" y="3875088"/>
          <p14:tracePt t="7933" x="4000500" y="3875088"/>
          <p14:tracePt t="7948" x="3983038" y="3875088"/>
          <p14:tracePt t="7955" x="3965575" y="3867150"/>
          <p14:tracePt t="7972" x="3956050" y="3867150"/>
          <p14:tracePt t="7988" x="3929063" y="3867150"/>
          <p14:tracePt t="8006" x="3919538" y="3867150"/>
          <p14:tracePt t="8022" x="3911600" y="3857625"/>
          <p14:tracePt t="8038" x="3902075" y="3857625"/>
          <p14:tracePt t="8055" x="3894138" y="3848100"/>
          <p14:tracePt t="8072" x="3884613" y="3840163"/>
          <p14:tracePt t="8089" x="3875088" y="3840163"/>
          <p14:tracePt t="8110" x="3875088" y="3830638"/>
          <p14:tracePt t="8139" x="3867150" y="3830638"/>
          <p14:tracePt t="8183" x="3867150" y="3822700"/>
          <p14:tracePt t="8204" x="3867150" y="3813175"/>
          <p14:tracePt t="8283" x="3857625" y="3803650"/>
          <p14:tracePt t="8326" x="3857625" y="3795713"/>
          <p14:tracePt t="8492" x="3848100" y="3795713"/>
          <p14:tracePt t="8900" x="3902075" y="3803650"/>
          <p14:tracePt t="9330" x="3990975" y="3822700"/>
          <p14:tracePt t="9338" x="4089400" y="3867150"/>
          <p14:tracePt t="9352" x="4205288" y="3938588"/>
          <p14:tracePt t="9359" x="4348163" y="4017963"/>
          <p14:tracePt t="9373" x="4598988" y="4205288"/>
          <p14:tracePt t="9388" x="4697413" y="4268788"/>
          <p14:tracePt t="9408" x="4884738" y="4438650"/>
          <p14:tracePt t="9422" x="4983163" y="4510088"/>
          <p14:tracePt t="9438" x="5089525" y="4562475"/>
          <p14:tracePt t="9455" x="5143500" y="4589463"/>
          <p14:tracePt t="9472" x="5160963" y="4598988"/>
          <p14:tracePt t="9488" x="5187950" y="4608513"/>
          <p14:tracePt t="9505" x="5224463" y="4616450"/>
          <p14:tracePt t="9523" x="5232400" y="4625975"/>
          <p14:tracePt t="9544" x="5241925" y="4625975"/>
          <p14:tracePt t="9572" x="5251450" y="4625975"/>
          <p14:tracePt t="9586" x="5251450" y="4633913"/>
          <p14:tracePt t="9600" x="5241925" y="4633913"/>
          <p14:tracePt t="9678" x="5232400" y="4643438"/>
          <p14:tracePt t="9707" x="5214938" y="4643438"/>
          <p14:tracePt t="9721" x="5205413" y="4643438"/>
          <p14:tracePt t="9728" x="5170488" y="4643438"/>
          <p14:tracePt t="9738" x="5153025" y="4643438"/>
          <p14:tracePt t="9755" x="5116513" y="4643438"/>
          <p14:tracePt t="9755" x="5089525" y="4643438"/>
          <p14:tracePt t="9773" x="5045075" y="4625975"/>
          <p14:tracePt t="9788" x="4965700" y="4562475"/>
          <p14:tracePt t="9805" x="4830763" y="4483100"/>
          <p14:tracePt t="9823" x="4652963" y="4394200"/>
          <p14:tracePt t="9838" x="4554538" y="4357688"/>
          <p14:tracePt t="9855" x="4438650" y="4313238"/>
          <p14:tracePt t="9872" x="4160838" y="4241800"/>
          <p14:tracePt t="9889" x="3938588" y="4224338"/>
          <p14:tracePt t="9905" x="3867150" y="4187825"/>
          <p14:tracePt t="9922" x="3732213" y="4170363"/>
          <p14:tracePt t="9939" x="3724275" y="4170363"/>
          <p14:tracePt t="9955" x="3714750" y="4160838"/>
          <p14:tracePt t="9972" x="3705225" y="4160838"/>
          <p14:tracePt t="9989" x="3687763" y="4160838"/>
          <p14:tracePt t="10005" x="3687763" y="4152900"/>
          <p14:tracePt t="10024" x="3679825" y="4152900"/>
          <p14:tracePt t="10038" x="3670300" y="4152900"/>
          <p14:tracePt t="10081" x="3670300" y="4143375"/>
          <p14:tracePt t="10175" x="3660775" y="4143375"/>
          <p14:tracePt t="10189" x="3652838" y="4143375"/>
          <p14:tracePt t="10247" x="3660775" y="4143375"/>
          <p14:tracePt t="10843" x="3670300" y="4143375"/>
          <p14:tracePt t="10865" x="3679825" y="4143375"/>
          <p14:tracePt t="10880" x="3687763" y="4143375"/>
          <p14:tracePt t="10887" x="3697288" y="4143375"/>
          <p14:tracePt t="10893" x="3714750" y="4143375"/>
          <p14:tracePt t="10907" x="3732213" y="4143375"/>
          <p14:tracePt t="10922" x="3759200" y="4152900"/>
          <p14:tracePt t="10938" x="3786188" y="4160838"/>
          <p14:tracePt t="10955" x="3795713" y="4160838"/>
          <p14:tracePt t="10972" x="3840163" y="4143375"/>
          <p14:tracePt t="10988" x="3848100" y="4143375"/>
          <p14:tracePt t="11005" x="3857625" y="4143375"/>
          <p14:tracePt t="11022" x="3867150" y="4143375"/>
          <p14:tracePt t="11038" x="3867150" y="4152900"/>
          <p14:tracePt t="11055" x="3875088" y="4152900"/>
          <p14:tracePt t="11072" x="3884613" y="4160838"/>
          <p14:tracePt t="11088" x="3894138" y="4160838"/>
          <p14:tracePt t="11104" x="3902075" y="4160838"/>
          <p14:tracePt t="11121" x="3946525" y="4160838"/>
          <p14:tracePt t="11138" x="4027488" y="4187825"/>
          <p14:tracePt t="11154" x="4062413" y="4205288"/>
          <p14:tracePt t="11171" x="4143375" y="4251325"/>
          <p14:tracePt t="11188" x="4224338" y="4268788"/>
          <p14:tracePt t="11204" x="4259263" y="4286250"/>
          <p14:tracePt t="11221" x="4330700" y="4313238"/>
          <p14:tracePt t="11238" x="4402138" y="4330700"/>
          <p14:tracePt t="11254" x="4429125" y="4348163"/>
          <p14:tracePt t="11271" x="4483100" y="4357688"/>
          <p14:tracePt t="11288" x="4510088" y="4367213"/>
          <p14:tracePt t="11304" x="4527550" y="4384675"/>
          <p14:tracePt t="11321" x="4572000" y="4384675"/>
          <p14:tracePt t="11338" x="4572000" y="4367213"/>
          <p14:tracePt t="11354" x="4589463" y="4367213"/>
          <p14:tracePt t="11371" x="4589463" y="4375150"/>
          <p14:tracePt t="11388" x="4589463" y="4384675"/>
          <p14:tracePt t="11474" x="4598988" y="4384675"/>
          <p14:tracePt t="11489" x="4608513" y="4384675"/>
          <p14:tracePt t="11532" x="4616450" y="4384675"/>
          <p14:tracePt t="11561" x="4633913" y="4384675"/>
          <p14:tracePt t="11575" x="4660900" y="4384675"/>
          <p14:tracePt t="11582" x="4714875" y="4384675"/>
          <p14:tracePt t="11596" x="4776788" y="4384675"/>
          <p14:tracePt t="11604" x="4830763" y="4384675"/>
          <p14:tracePt t="11621" x="4884738" y="4384675"/>
          <p14:tracePt t="11637" x="4919663" y="4384675"/>
          <p14:tracePt t="11654" x="4938713" y="4384675"/>
          <p14:tracePt t="11670" x="4946650" y="4384675"/>
          <p14:tracePt t="11687" x="4965700" y="4384675"/>
          <p14:tracePt t="11704" x="4983163" y="4384675"/>
          <p14:tracePt t="11721" x="4991100" y="4384675"/>
          <p14:tracePt t="11739" x="5010150" y="4384675"/>
          <p14:tracePt t="11754" x="5018088" y="4394200"/>
          <p14:tracePt t="11771" x="5027613" y="4402138"/>
          <p14:tracePt t="11787" x="5037138" y="4402138"/>
          <p14:tracePt t="11804" x="5045075" y="4402138"/>
          <p14:tracePt t="11821" x="5037138" y="4402138"/>
          <p14:tracePt t="11890" x="5010150" y="4402138"/>
          <p14:tracePt t="11912" x="4946650" y="4419600"/>
          <p14:tracePt t="11919" x="4848225" y="4429125"/>
          <p14:tracePt t="11934" x="4759325" y="4438650"/>
          <p14:tracePt t="11941" x="4679950" y="4438650"/>
          <p14:tracePt t="11955" x="4616450" y="4446588"/>
          <p14:tracePt t="11970" x="4510088" y="4446588"/>
          <p14:tracePt t="11987" x="4465638" y="4465638"/>
          <p14:tracePt t="12004" x="4402138" y="4483100"/>
          <p14:tracePt t="12020" x="4357688" y="4500563"/>
          <p14:tracePt t="12037" x="4313238" y="4510088"/>
          <p14:tracePt t="12054" x="4214813" y="4537075"/>
          <p14:tracePt t="12071" x="4089400" y="4589463"/>
          <p14:tracePt t="12087" x="4010025" y="4608513"/>
          <p14:tracePt t="12104" x="3884613" y="4660900"/>
          <p14:tracePt t="12121" x="3786188" y="4705350"/>
          <p14:tracePt t="12137" x="3741738" y="4724400"/>
          <p14:tracePt t="12154" x="3697288" y="4732338"/>
          <p14:tracePt t="12171" x="3679825" y="4741863"/>
          <p14:tracePt t="12187" x="3660775" y="4732338"/>
          <p14:tracePt t="12204" x="3660775" y="4751388"/>
          <p14:tracePt t="12221" x="3652838" y="4751388"/>
          <p14:tracePt t="12237" x="3643313" y="4759325"/>
          <p14:tracePt t="12254" x="3652838" y="4759325"/>
          <p14:tracePt t="12752" x="3660775" y="4759325"/>
          <p14:tracePt t="12795" x="3670300" y="4759325"/>
          <p14:tracePt t="12816" x="3687763" y="4759325"/>
          <p14:tracePt t="12838" x="3724275" y="4786313"/>
          <p14:tracePt t="12844" x="3751263" y="4813300"/>
          <p14:tracePt t="12854" x="3776663" y="4848225"/>
          <p14:tracePt t="12871" x="3795713" y="4867275"/>
          <p14:tracePt t="12888" x="3830638" y="4919663"/>
          <p14:tracePt t="12904" x="3840163" y="4929188"/>
          <p14:tracePt t="12921" x="3848100" y="4946650"/>
          <p14:tracePt t="12937" x="3857625" y="4965700"/>
          <p14:tracePt t="12954" x="3857625" y="4991100"/>
          <p14:tracePt t="12971" x="3867150" y="5018088"/>
          <p14:tracePt t="12987" x="3884613" y="5062538"/>
          <p14:tracePt t="13004" x="3894138" y="5116513"/>
          <p14:tracePt t="13021" x="3911600" y="5160963"/>
          <p14:tracePt t="13037" x="3911600" y="5170488"/>
          <p14:tracePt t="13054" x="3911600" y="5187950"/>
          <p14:tracePt t="13071" x="3911600" y="5197475"/>
          <p14:tracePt t="13071" x="3911600" y="5205413"/>
          <p14:tracePt t="13089" x="3919538" y="5205413"/>
          <p14:tracePt t="13111" x="3919538" y="5214938"/>
          <p14:tracePt t="13131" x="3919538" y="5224463"/>
          <p14:tracePt t="13138" x="3919538" y="5214938"/>
          <p14:tracePt t="13369" x="3919538" y="5205413"/>
          <p14:tracePt t="13426" x="3919538" y="5180013"/>
          <p14:tracePt t="13447" x="3919538" y="5126038"/>
          <p14:tracePt t="13461" x="3919538" y="4938713"/>
          <p14:tracePt t="13469" x="3911600" y="4822825"/>
          <p14:tracePt t="13475" x="3884613" y="4670425"/>
          <p14:tracePt t="13490" x="3857625" y="4465638"/>
          <p14:tracePt t="13504" x="3795713" y="4044950"/>
          <p14:tracePt t="13521" x="3751263" y="3714750"/>
          <p14:tracePt t="13537" x="3705225" y="3411538"/>
          <p14:tracePt t="13554" x="3697288" y="3062288"/>
          <p14:tracePt t="13571" x="3697288" y="2946400"/>
          <p14:tracePt t="13587" x="3697288" y="2776538"/>
          <p14:tracePt t="13604" x="3679825" y="2687638"/>
          <p14:tracePt t="13621" x="3670300" y="2652713"/>
          <p14:tracePt t="13621" x="3670300" y="2633663"/>
          <p14:tracePt t="13639" x="3670300" y="2608263"/>
          <p14:tracePt t="13654" x="3670300" y="2598738"/>
          <p14:tracePt t="13670" x="3670300" y="2581275"/>
          <p14:tracePt t="13687" x="3670300" y="2562225"/>
          <p14:tracePt t="13704" x="3670300" y="2554288"/>
          <p14:tracePt t="13727" x="3670300" y="2544763"/>
          <p14:tracePt t="13737" x="3670300" y="2527300"/>
          <p14:tracePt t="13755" x="3670300" y="2517775"/>
          <p14:tracePt t="13771" x="3670300" y="2500313"/>
          <p14:tracePt t="13787" x="3670300" y="2482850"/>
          <p14:tracePt t="13805" x="3670300" y="2465388"/>
          <p14:tracePt t="13820" x="3660775" y="2428875"/>
          <p14:tracePt t="13837" x="3660775" y="2401888"/>
          <p14:tracePt t="13855" x="3660775" y="2384425"/>
          <p14:tracePt t="13870" x="3660775" y="2374900"/>
          <p14:tracePt t="13888" x="3660775" y="2366963"/>
          <p14:tracePt t="13904" x="3660775" y="2357438"/>
          <p14:tracePt t="13921" x="3660775" y="2347913"/>
          <p14:tracePt t="13971" x="3670300" y="2347913"/>
          <p14:tracePt t="14037" x="3679825" y="2347913"/>
          <p14:tracePt t="14051" x="3687763" y="2347913"/>
          <p14:tracePt t="14107" x="3697288" y="2347913"/>
          <p14:tracePt t="14143" x="3705225" y="2347913"/>
          <p14:tracePt t="14157" x="3724275" y="2357438"/>
          <p14:tracePt t="14164" x="3786188" y="2393950"/>
          <p14:tracePt t="14179" x="3848100" y="2401888"/>
          <p14:tracePt t="14187" x="3911600" y="2438400"/>
          <p14:tracePt t="14204" x="4044950" y="2544763"/>
          <p14:tracePt t="14221" x="4143375" y="2643188"/>
          <p14:tracePt t="14238" x="4187825" y="2687638"/>
          <p14:tracePt t="14254" x="4286250" y="2759075"/>
          <p14:tracePt t="14271" x="4313238" y="2786063"/>
          <p14:tracePt t="14287" x="4419600" y="2830513"/>
          <p14:tracePt t="14304" x="4537075" y="2857500"/>
          <p14:tracePt t="14320" x="4589463" y="2857500"/>
          <p14:tracePt t="14337" x="4643438" y="2867025"/>
          <p14:tracePt t="14354" x="4759325" y="2919413"/>
          <p14:tracePt t="14371" x="4840288" y="2965450"/>
          <p14:tracePt t="14387" x="4867275" y="2982913"/>
          <p14:tracePt t="14404" x="4902200" y="3009900"/>
          <p14:tracePt t="14421" x="4919663" y="3027363"/>
          <p14:tracePt t="14437" x="4929188" y="3027363"/>
          <p14:tracePt t="14454" x="4938713" y="3036888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274638"/>
            <a:ext cx="8229600" cy="1143000"/>
          </a:xfrm>
        </p:spPr>
        <p:txBody>
          <a:bodyPr/>
          <a:lstStyle/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 اختر الإجابة الصحيحة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723" y="1106906"/>
            <a:ext cx="7924492" cy="3711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dirty="0" smtClean="0"/>
              <a:t>27+24=  (51, 52, 53, 54)                          </a:t>
            </a:r>
          </a:p>
          <a:p>
            <a:pPr marL="0" indent="0">
              <a:buNone/>
            </a:pPr>
            <a:r>
              <a:rPr lang="ar-SA" dirty="0" smtClean="0"/>
              <a:t>14+66= (82, 83, 81, 80)                           </a:t>
            </a:r>
          </a:p>
          <a:p>
            <a:pPr marL="0" indent="0">
              <a:buNone/>
            </a:pPr>
            <a:r>
              <a:rPr lang="ar-SA" dirty="0" smtClean="0"/>
              <a:t>33+11=(40, 44, 42, 43)                           </a:t>
            </a:r>
          </a:p>
          <a:p>
            <a:pPr marL="0" indent="0">
              <a:buNone/>
            </a:pPr>
            <a:r>
              <a:rPr lang="ar-SA" dirty="0" smtClean="0"/>
              <a:t>16+21=(47,37,19,50)                              </a:t>
            </a:r>
            <a:endParaRPr lang="ar-AE" dirty="0"/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endParaRPr lang="ar-AE" dirty="0"/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688"/>
    </mc:Choice>
    <mc:Fallback>
      <p:transition spd="slow" advTm="236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1461" x="4732338" y="2901950"/>
          <p14:tracePt t="21913" x="4224338" y="2562225"/>
          <p14:tracePt t="21927" x="3714750" y="2187575"/>
          <p14:tracePt t="21934" x="3081338" y="1731963"/>
          <p14:tracePt t="21949" x="2428875" y="1258888"/>
          <p14:tracePt t="21956" x="1776413" y="803275"/>
          <p14:tracePt t="21992" x="1152525" y="357188"/>
          <p14:tracePt t="22013" x="455613" y="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274638"/>
            <a:ext cx="8229600" cy="1143000"/>
          </a:xfrm>
        </p:spPr>
        <p:txBody>
          <a:bodyPr/>
          <a:lstStyle/>
          <a:p>
            <a:r>
              <a:rPr lang="ar-SA" dirty="0"/>
              <a:t>تنويه هام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723" y="1106906"/>
            <a:ext cx="7924492" cy="37112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ar-AE" dirty="0"/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endParaRPr lang="ar-AE" dirty="0" smtClean="0"/>
          </a:p>
          <a:p>
            <a:r>
              <a:rPr lang="en-US" dirty="0" smtClean="0"/>
              <a:t>                                               </a:t>
            </a:r>
            <a:r>
              <a:rPr lang="ar-AE" dirty="0" smtClean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عليكم ورحمة الله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وبركاته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252673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4.1|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5.9|10.7|2.7|8.2|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5|2.9|1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.4|0.8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259</TotalTime>
  <Words>201</Words>
  <Application>Microsoft Office PowerPoint</Application>
  <PresentationFormat>عرض على الشاشة (3:4)‏</PresentationFormat>
  <Paragraphs>65</Paragraphs>
  <Slides>6</Slides>
  <Notes>0</Notes>
  <HiddenSlides>0</HiddenSlides>
  <MMClips>5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Arabic Typesetting</vt:lpstr>
      <vt:lpstr>Arial</vt:lpstr>
      <vt:lpstr>Calibri</vt:lpstr>
      <vt:lpstr>Times New Roman</vt:lpstr>
      <vt:lpstr>school</vt:lpstr>
      <vt:lpstr>الدرس الرابع: جمع عددين برقمين</vt:lpstr>
      <vt:lpstr>الفصل السابع         الدرس الرابع</vt:lpstr>
      <vt:lpstr>جمع عددين برقمين</vt:lpstr>
      <vt:lpstr>جمع عددين برقمين</vt:lpstr>
      <vt:lpstr>عزيزي الطالب: اختر الإجابة الصحيحة</vt:lpstr>
      <vt:lpstr>تنويه هام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31</cp:revision>
  <dcterms:created xsi:type="dcterms:W3CDTF">2020-05-02T02:36:07Z</dcterms:created>
  <dcterms:modified xsi:type="dcterms:W3CDTF">2020-05-12T10:27:33Z</dcterms:modified>
</cp:coreProperties>
</file>