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5" r:id="rId4"/>
    <p:sldId id="264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FCB"/>
    <a:srgbClr val="EE2634"/>
    <a:srgbClr val="EEE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 fontScale="90000"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جمع وطرح كسرين لهما المقام نفسه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751FEE02-8214-42C5-B667-744B88EE0AB0}"/>
              </a:ext>
            </a:extLst>
          </p:cNvPr>
          <p:cNvSpPr/>
          <p:nvPr/>
        </p:nvSpPr>
        <p:spPr>
          <a:xfrm>
            <a:off x="3030792" y="-5899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6823BCE5-1378-4007-AD99-B4F5D2C9392B}"/>
              </a:ext>
            </a:extLst>
          </p:cNvPr>
          <p:cNvSpPr/>
          <p:nvPr/>
        </p:nvSpPr>
        <p:spPr>
          <a:xfrm>
            <a:off x="6209072" y="1961535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تجمع كسرين لهما المقام نفسه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E331DCE7-5E17-4DE0-B901-1CF08A3B87EA}"/>
              </a:ext>
            </a:extLst>
          </p:cNvPr>
          <p:cNvSpPr/>
          <p:nvPr/>
        </p:nvSpPr>
        <p:spPr>
          <a:xfrm>
            <a:off x="280219" y="2374492"/>
            <a:ext cx="6091085" cy="24187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تطرح كسرين لهما المقام نفسه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96A9F0B-1901-4144-84FB-EC6B76016DAF}"/>
              </a:ext>
            </a:extLst>
          </p:cNvPr>
          <p:cNvSpPr txBox="1"/>
          <p:nvPr/>
        </p:nvSpPr>
        <p:spPr>
          <a:xfrm>
            <a:off x="4188542" y="191729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 err="1">
                <a:ln/>
                <a:solidFill>
                  <a:schemeClr val="accent4"/>
                </a:solidFill>
              </a:rPr>
              <a:t>مانرجو</a:t>
            </a:r>
            <a:r>
              <a:rPr lang="ar-SA" sz="3600" b="1" dirty="0">
                <a:ln/>
                <a:solidFill>
                  <a:schemeClr val="accent4"/>
                </a:solidFill>
              </a:rPr>
              <a:t>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687F474-CF9C-40A8-B3EC-A9DC22B14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92B57A1-6584-4D61-998D-0890BAAD2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7" b="96996" l="0" r="847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3776" y="1209365"/>
            <a:ext cx="2438740" cy="2219635"/>
          </a:xfrm>
          <a:prstGeom prst="rect">
            <a:avLst/>
          </a:prstGeom>
        </p:spPr>
      </p:pic>
      <p:sp>
        <p:nvSpPr>
          <p:cNvPr id="8" name="سحابة 7">
            <a:extLst>
              <a:ext uri="{FF2B5EF4-FFF2-40B4-BE49-F238E27FC236}">
                <a16:creationId xmlns:a16="http://schemas.microsoft.com/office/drawing/2014/main" id="{FF343C35-421C-463A-A0CA-DD5A93382564}"/>
              </a:ext>
            </a:extLst>
          </p:cNvPr>
          <p:cNvSpPr/>
          <p:nvPr/>
        </p:nvSpPr>
        <p:spPr>
          <a:xfrm>
            <a:off x="-235974" y="0"/>
            <a:ext cx="11518490" cy="119461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جمع كسرين لهما المقام نفسه</a:t>
            </a:r>
            <a:endParaRPr lang="ar-SA" dirty="0"/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24D7A25-404A-4ED5-8AC5-0D932CDD250D}"/>
              </a:ext>
            </a:extLst>
          </p:cNvPr>
          <p:cNvCxnSpPr/>
          <p:nvPr/>
        </p:nvCxnSpPr>
        <p:spPr>
          <a:xfrm flipH="1">
            <a:off x="6740013" y="2521974"/>
            <a:ext cx="12241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96B035B2-B660-4836-9796-75F7095D4FC5}"/>
              </a:ext>
            </a:extLst>
          </p:cNvPr>
          <p:cNvCxnSpPr/>
          <p:nvPr/>
        </p:nvCxnSpPr>
        <p:spPr>
          <a:xfrm flipH="1">
            <a:off x="4911213" y="2526890"/>
            <a:ext cx="12241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F82712C7-E30F-4391-B07F-1FA879F97B0C}"/>
              </a:ext>
            </a:extLst>
          </p:cNvPr>
          <p:cNvCxnSpPr/>
          <p:nvPr/>
        </p:nvCxnSpPr>
        <p:spPr>
          <a:xfrm flipH="1">
            <a:off x="2930013" y="2521974"/>
            <a:ext cx="12241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EE2553C-2FBE-4740-BCCE-411351D7180C}"/>
              </a:ext>
            </a:extLst>
          </p:cNvPr>
          <p:cNvSpPr/>
          <p:nvPr/>
        </p:nvSpPr>
        <p:spPr>
          <a:xfrm>
            <a:off x="6892413" y="1440435"/>
            <a:ext cx="791497" cy="929144"/>
          </a:xfrm>
          <a:prstGeom prst="ellipse">
            <a:avLst/>
          </a:prstGeom>
          <a:solidFill>
            <a:srgbClr val="598F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4</a:t>
            </a:r>
            <a:endParaRPr lang="ar-SA" dirty="0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4B4502C7-22DC-4B1C-8C20-E5A9A9152965}"/>
              </a:ext>
            </a:extLst>
          </p:cNvPr>
          <p:cNvSpPr/>
          <p:nvPr/>
        </p:nvSpPr>
        <p:spPr>
          <a:xfrm>
            <a:off x="6892413" y="2674370"/>
            <a:ext cx="791497" cy="929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8</a:t>
            </a:r>
            <a:endParaRPr lang="ar-SA" dirty="0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7794BBCD-10AE-403E-B58A-057CA0EA2AD0}"/>
              </a:ext>
            </a:extLst>
          </p:cNvPr>
          <p:cNvSpPr/>
          <p:nvPr/>
        </p:nvSpPr>
        <p:spPr>
          <a:xfrm>
            <a:off x="5171768" y="1396185"/>
            <a:ext cx="791497" cy="929144"/>
          </a:xfrm>
          <a:prstGeom prst="ellipse">
            <a:avLst/>
          </a:prstGeom>
          <a:solidFill>
            <a:srgbClr val="EE263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3</a:t>
            </a:r>
            <a:endParaRPr lang="ar-SA" dirty="0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4F1C05A4-3C3D-4BF8-8A09-06DAEA0BE709}"/>
              </a:ext>
            </a:extLst>
          </p:cNvPr>
          <p:cNvSpPr/>
          <p:nvPr/>
        </p:nvSpPr>
        <p:spPr>
          <a:xfrm>
            <a:off x="3153696" y="1433054"/>
            <a:ext cx="791497" cy="929144"/>
          </a:xfrm>
          <a:prstGeom prst="ellipse">
            <a:avLst/>
          </a:prstGeom>
          <a:solidFill>
            <a:srgbClr val="EEEA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1</a:t>
            </a:r>
            <a:endParaRPr lang="ar-SA" dirty="0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CE0A2BFE-67AD-482A-A9C8-762D18BC19EA}"/>
              </a:ext>
            </a:extLst>
          </p:cNvPr>
          <p:cNvSpPr/>
          <p:nvPr/>
        </p:nvSpPr>
        <p:spPr>
          <a:xfrm>
            <a:off x="5144728" y="2674370"/>
            <a:ext cx="791497" cy="929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8</a:t>
            </a:r>
            <a:endParaRPr lang="ar-SA" dirty="0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6A059038-98B1-4C20-9E24-F62FFA6F87A3}"/>
              </a:ext>
            </a:extLst>
          </p:cNvPr>
          <p:cNvSpPr/>
          <p:nvPr/>
        </p:nvSpPr>
        <p:spPr>
          <a:xfrm>
            <a:off x="3146322" y="2681751"/>
            <a:ext cx="791497" cy="929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8</a:t>
            </a:r>
            <a:endParaRPr lang="ar-SA" dirty="0"/>
          </a:p>
        </p:txBody>
      </p:sp>
      <p:sp>
        <p:nvSpPr>
          <p:cNvPr id="15" name="علامة الجمع 14">
            <a:extLst>
              <a:ext uri="{FF2B5EF4-FFF2-40B4-BE49-F238E27FC236}">
                <a16:creationId xmlns:a16="http://schemas.microsoft.com/office/drawing/2014/main" id="{15C934EA-940C-4F57-8AF7-19A1FAD6D519}"/>
              </a:ext>
            </a:extLst>
          </p:cNvPr>
          <p:cNvSpPr/>
          <p:nvPr/>
        </p:nvSpPr>
        <p:spPr>
          <a:xfrm>
            <a:off x="6179573" y="2249134"/>
            <a:ext cx="442452" cy="462114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علامة الجمع 54">
            <a:extLst>
              <a:ext uri="{FF2B5EF4-FFF2-40B4-BE49-F238E27FC236}">
                <a16:creationId xmlns:a16="http://schemas.microsoft.com/office/drawing/2014/main" id="{17CD5BA3-9833-49A6-ABFF-0C31D33588BC}"/>
              </a:ext>
            </a:extLst>
          </p:cNvPr>
          <p:cNvSpPr/>
          <p:nvPr/>
        </p:nvSpPr>
        <p:spPr>
          <a:xfrm>
            <a:off x="4311445" y="2298291"/>
            <a:ext cx="442452" cy="462114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يساوي 15">
            <a:extLst>
              <a:ext uri="{FF2B5EF4-FFF2-40B4-BE49-F238E27FC236}">
                <a16:creationId xmlns:a16="http://schemas.microsoft.com/office/drawing/2014/main" id="{E1B82B9A-0889-4D96-A0E6-4BB41F34940F}"/>
              </a:ext>
            </a:extLst>
          </p:cNvPr>
          <p:cNvSpPr/>
          <p:nvPr/>
        </p:nvSpPr>
        <p:spPr>
          <a:xfrm>
            <a:off x="2056171" y="2220875"/>
            <a:ext cx="791497" cy="602197"/>
          </a:xfrm>
          <a:prstGeom prst="mathEqua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8425DA5-D99C-452D-A9D4-C3FD72E41DCD}"/>
              </a:ext>
            </a:extLst>
          </p:cNvPr>
          <p:cNvCxnSpPr/>
          <p:nvPr/>
        </p:nvCxnSpPr>
        <p:spPr>
          <a:xfrm flipH="1">
            <a:off x="693174" y="2521974"/>
            <a:ext cx="1238865" cy="4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7EF21F39-49C8-493A-ADF7-0246E0B14016}"/>
              </a:ext>
            </a:extLst>
          </p:cNvPr>
          <p:cNvSpPr/>
          <p:nvPr/>
        </p:nvSpPr>
        <p:spPr>
          <a:xfrm>
            <a:off x="427703" y="1613762"/>
            <a:ext cx="1796845" cy="6021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8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18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8164 1.11111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9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33828 1.1111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7682 -0.002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48646 -0.032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-16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34531 0.0006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2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17865 0.0238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15" grpId="0" animBg="1"/>
      <p:bldP spid="5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65EFAEE-37CA-4780-A422-199D7FEFB8DA}"/>
              </a:ext>
            </a:extLst>
          </p:cNvPr>
          <p:cNvSpPr txBox="1"/>
          <p:nvPr/>
        </p:nvSpPr>
        <p:spPr>
          <a:xfrm>
            <a:off x="5641258" y="29718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B859116-F71D-40BD-A80B-317E13143E1B}"/>
              </a:ext>
            </a:extLst>
          </p:cNvPr>
          <p:cNvSpPr/>
          <p:nvPr/>
        </p:nvSpPr>
        <p:spPr>
          <a:xfrm>
            <a:off x="412955" y="103239"/>
            <a:ext cx="10500851" cy="122411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/>
              <a:t>بيتزا هناء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AD0E3FD-C846-497C-9DE5-DE167CFB4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6622" y="1245197"/>
            <a:ext cx="1814226" cy="18087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6FEDB44-7B13-498F-B78A-0DEE2CA24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2" l="0" r="990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1997" y="1327355"/>
            <a:ext cx="1781273" cy="180876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6C216B7-4424-46C1-AF65-8574F7913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98" b="992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143196" y="1342627"/>
            <a:ext cx="1814226" cy="1808762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55AE0C68-5989-4B86-9816-221AE69B6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441" b="98480" l="0" r="989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795" y="1410594"/>
            <a:ext cx="1781273" cy="1808762"/>
          </a:xfrm>
          <a:prstGeom prst="rect">
            <a:avLst/>
          </a:prstGeom>
        </p:spPr>
      </p:pic>
      <p:sp>
        <p:nvSpPr>
          <p:cNvPr id="11" name="علامة الطرح 10">
            <a:extLst>
              <a:ext uri="{FF2B5EF4-FFF2-40B4-BE49-F238E27FC236}">
                <a16:creationId xmlns:a16="http://schemas.microsoft.com/office/drawing/2014/main" id="{2F297E73-0A8C-4DE4-9E98-0C623A0AF118}"/>
              </a:ext>
            </a:extLst>
          </p:cNvPr>
          <p:cNvSpPr/>
          <p:nvPr/>
        </p:nvSpPr>
        <p:spPr>
          <a:xfrm>
            <a:off x="7006553" y="1632863"/>
            <a:ext cx="1304537" cy="1033429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يساوي 11">
            <a:extLst>
              <a:ext uri="{FF2B5EF4-FFF2-40B4-BE49-F238E27FC236}">
                <a16:creationId xmlns:a16="http://schemas.microsoft.com/office/drawing/2014/main" id="{6D7DDFDA-6D6C-4310-8393-36E53C375FCD}"/>
              </a:ext>
            </a:extLst>
          </p:cNvPr>
          <p:cNvSpPr/>
          <p:nvPr/>
        </p:nvSpPr>
        <p:spPr>
          <a:xfrm>
            <a:off x="3329535" y="1814573"/>
            <a:ext cx="1641634" cy="752168"/>
          </a:xfrm>
          <a:prstGeom prst="mathEqua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1C0352EC-60EB-476F-8108-1513A40AF190}"/>
              </a:ext>
            </a:extLst>
          </p:cNvPr>
          <p:cNvCxnSpPr/>
          <p:nvPr/>
        </p:nvCxnSpPr>
        <p:spPr>
          <a:xfrm flipH="1">
            <a:off x="8066690" y="4501055"/>
            <a:ext cx="1120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5B03C798-6493-411C-8EC4-19BD52646DAC}"/>
              </a:ext>
            </a:extLst>
          </p:cNvPr>
          <p:cNvCxnSpPr/>
          <p:nvPr/>
        </p:nvCxnSpPr>
        <p:spPr>
          <a:xfrm flipH="1">
            <a:off x="5995409" y="4511566"/>
            <a:ext cx="1120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علامة الطرح 16">
            <a:extLst>
              <a:ext uri="{FF2B5EF4-FFF2-40B4-BE49-F238E27FC236}">
                <a16:creationId xmlns:a16="http://schemas.microsoft.com/office/drawing/2014/main" id="{CBAA9DEE-7699-4BCC-A7B7-85C36A4713F4}"/>
              </a:ext>
            </a:extLst>
          </p:cNvPr>
          <p:cNvSpPr/>
          <p:nvPr/>
        </p:nvSpPr>
        <p:spPr>
          <a:xfrm>
            <a:off x="7229514" y="4238204"/>
            <a:ext cx="500702" cy="307426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يساوي 17">
            <a:extLst>
              <a:ext uri="{FF2B5EF4-FFF2-40B4-BE49-F238E27FC236}">
                <a16:creationId xmlns:a16="http://schemas.microsoft.com/office/drawing/2014/main" id="{37E5B189-3BAB-4F60-9FA6-5754906EC1FB}"/>
              </a:ext>
            </a:extLst>
          </p:cNvPr>
          <p:cNvSpPr/>
          <p:nvPr/>
        </p:nvSpPr>
        <p:spPr>
          <a:xfrm>
            <a:off x="5076095" y="4249606"/>
            <a:ext cx="747755" cy="574631"/>
          </a:xfrm>
          <a:prstGeom prst="mathEqual">
            <a:avLst>
              <a:gd name="adj1" fmla="val 23520"/>
              <a:gd name="adj2" fmla="val 2250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9AAC32F-1807-4CF0-BE12-8CBD84F38421}"/>
              </a:ext>
            </a:extLst>
          </p:cNvPr>
          <p:cNvSpPr/>
          <p:nvPr/>
        </p:nvSpPr>
        <p:spPr>
          <a:xfrm>
            <a:off x="8133808" y="3319865"/>
            <a:ext cx="747755" cy="1072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3</a:t>
            </a:r>
            <a:endParaRPr lang="ar-SA" dirty="0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52B15222-FF58-4978-89D1-BEF60A478B4D}"/>
              </a:ext>
            </a:extLst>
          </p:cNvPr>
          <p:cNvSpPr/>
          <p:nvPr/>
        </p:nvSpPr>
        <p:spPr>
          <a:xfrm>
            <a:off x="8066690" y="4641627"/>
            <a:ext cx="936716" cy="122436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4</a:t>
            </a:r>
            <a:endParaRPr lang="ar-SA" dirty="0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B8C954DE-CF67-4AD6-BFD7-44D56CD4D7CA}"/>
              </a:ext>
            </a:extLst>
          </p:cNvPr>
          <p:cNvSpPr/>
          <p:nvPr/>
        </p:nvSpPr>
        <p:spPr>
          <a:xfrm>
            <a:off x="6212402" y="3290092"/>
            <a:ext cx="747755" cy="10720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1</a:t>
            </a:r>
            <a:endParaRPr lang="ar-SA" dirty="0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CFDE5002-3EB8-4A3F-A0CC-32AD285A55DC}"/>
              </a:ext>
            </a:extLst>
          </p:cNvPr>
          <p:cNvSpPr/>
          <p:nvPr/>
        </p:nvSpPr>
        <p:spPr>
          <a:xfrm rot="5400000">
            <a:off x="4032756" y="3235092"/>
            <a:ext cx="747755" cy="1364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4000" dirty="0"/>
              <a:t>2</a:t>
            </a:r>
            <a:endParaRPr lang="ar-SA" sz="4400" dirty="0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01DD2E15-D881-47E7-A06C-96590E42223E}"/>
              </a:ext>
            </a:extLst>
          </p:cNvPr>
          <p:cNvSpPr/>
          <p:nvPr/>
        </p:nvSpPr>
        <p:spPr>
          <a:xfrm>
            <a:off x="6164318" y="4587766"/>
            <a:ext cx="936716" cy="12153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4</a:t>
            </a:r>
            <a:endParaRPr lang="ar-SA" dirty="0"/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805FFD97-08A1-4B72-BCD1-B708FB6BDD23}"/>
              </a:ext>
            </a:extLst>
          </p:cNvPr>
          <p:cNvCxnSpPr>
            <a:cxnSpLocks/>
          </p:cNvCxnSpPr>
          <p:nvPr/>
        </p:nvCxnSpPr>
        <p:spPr>
          <a:xfrm>
            <a:off x="3610303" y="4587766"/>
            <a:ext cx="13608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457 0.01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64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9102 0.021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33438 -0.013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9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7799 0.030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52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21" grpId="0" animBg="1"/>
      <p:bldP spid="21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3" grpId="0" animBg="1"/>
      <p:bldP spid="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>
                <a:solidFill>
                  <a:srgbClr val="FF0000"/>
                </a:solidFill>
              </a:rPr>
              <a:t>وإلى </a:t>
            </a:r>
            <a:r>
              <a:rPr lang="ar-SA" sz="8000" b="1" dirty="0">
                <a:solidFill>
                  <a:srgbClr val="FF0000"/>
                </a:solidFill>
              </a:rPr>
              <a:t>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352</TotalTime>
  <Words>54</Words>
  <Application>Microsoft Office PowerPoint</Application>
  <PresentationFormat>شاشة عريضة</PresentationFormat>
  <Paragraphs>20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جمع وطرح كسرين لهما المقام نفسه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39</cp:revision>
  <dcterms:created xsi:type="dcterms:W3CDTF">2020-05-02T02:36:07Z</dcterms:created>
  <dcterms:modified xsi:type="dcterms:W3CDTF">2020-05-28T18:09:48Z</dcterms:modified>
</cp:coreProperties>
</file>