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02" autoAdjust="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>
                <a:solidFill>
                  <a:srgbClr val="9933FF"/>
                </a:solidFill>
              </a:rPr>
              <a:t>الأول</a:t>
            </a:r>
            <a:br>
              <a:rPr lang="en-US" altLang="ar" dirty="0">
                <a:solidFill>
                  <a:srgbClr val="9933FF"/>
                </a:solidFill>
              </a:rPr>
            </a:br>
            <a:r>
              <a:rPr lang="ar" altLang="ar" dirty="0">
                <a:solidFill>
                  <a:srgbClr val="000000"/>
                </a:solidFill>
              </a:rPr>
              <a:t>المادة</a:t>
            </a:r>
            <a:r>
              <a:rPr lang="en-US" altLang="ar" dirty="0">
                <a:solidFill>
                  <a:srgbClr val="000000"/>
                </a:solidFill>
              </a:rPr>
              <a:t> :</a:t>
            </a:r>
            <a:r>
              <a:rPr lang="ar" altLang="ar" dirty="0">
                <a:solidFill>
                  <a:srgbClr val="993300"/>
                </a:solidFill>
              </a:rPr>
              <a:t>لغة</a:t>
            </a: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عربيه</a:t>
            </a:r>
            <a:br>
              <a:rPr lang="en-US" altLang="ar" dirty="0">
                <a:solidFill>
                  <a:srgbClr val="993300"/>
                </a:solidFill>
              </a:rPr>
            </a:br>
            <a:r>
              <a:rPr lang="ar" altLang="ar" dirty="0">
                <a:solidFill>
                  <a:srgbClr val="993300"/>
                </a:solidFill>
              </a:rPr>
              <a:t>الوحدة</a:t>
            </a:r>
            <a:r>
              <a:rPr lang="en-US" altLang="ar" dirty="0">
                <a:solidFill>
                  <a:srgbClr val="993300"/>
                </a:solidFill>
              </a:rPr>
              <a:t>  :</a:t>
            </a:r>
            <a:r>
              <a:rPr lang="ar" altLang="ar" dirty="0">
                <a:solidFill>
                  <a:srgbClr val="330066"/>
                </a:solidFill>
              </a:rPr>
              <a:t>الثالثه</a:t>
            </a:r>
            <a:br>
              <a:rPr lang="en-US" altLang="ar" dirty="0">
                <a:solidFill>
                  <a:srgbClr val="330066"/>
                </a:solidFill>
              </a:rPr>
            </a:b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الدرس</a:t>
            </a:r>
            <a:r>
              <a:rPr lang="en-US" altLang="ar" dirty="0">
                <a:solidFill>
                  <a:srgbClr val="993300"/>
                </a:solidFill>
              </a:rPr>
              <a:t>:</a:t>
            </a:r>
            <a:r>
              <a:rPr lang="ar" altLang="ar" dirty="0">
                <a:solidFill>
                  <a:srgbClr val="3399FF"/>
                </a:solidFill>
              </a:rPr>
              <a:t>حرف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r>
              <a:rPr lang="ar" altLang="ar" dirty="0">
                <a:solidFill>
                  <a:srgbClr val="3399FF"/>
                </a:solidFill>
              </a:rPr>
              <a:t>الجيم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مستطيل 1"/>
          <p:cNvSpPr/>
          <p:nvPr/>
        </p:nvSpPr>
        <p:spPr>
          <a:xfrm>
            <a:off x="2816919" y="1707642"/>
            <a:ext cx="5082898" cy="344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dirty="0">
                <a:solidFill>
                  <a:srgbClr val="FF0000"/>
                </a:solidFill>
              </a:rPr>
              <a:t>ج</a:t>
            </a:r>
            <a:r>
              <a:rPr lang="ar-AE" sz="6000" dirty="0"/>
              <a:t>   </a:t>
            </a:r>
            <a:r>
              <a:rPr lang="ar-AE" sz="6000" dirty="0">
                <a:solidFill>
                  <a:srgbClr val="FF0000"/>
                </a:solidFill>
              </a:rPr>
              <a:t>جـ</a:t>
            </a:r>
            <a:r>
              <a:rPr lang="ar-AE" sz="6000" dirty="0"/>
              <a:t>     </a:t>
            </a:r>
            <a:r>
              <a:rPr lang="ar-AE" sz="6000" dirty="0">
                <a:solidFill>
                  <a:srgbClr val="FF0000"/>
                </a:solidFill>
              </a:rPr>
              <a:t>ـجـ</a:t>
            </a:r>
            <a:r>
              <a:rPr lang="ar-AE" sz="6000" dirty="0"/>
              <a:t>    </a:t>
            </a:r>
            <a:r>
              <a:rPr lang="ar-AE" sz="6000" dirty="0">
                <a:solidFill>
                  <a:srgbClr val="FF0000"/>
                </a:solidFill>
              </a:rPr>
              <a:t>ـج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E63236F-F0F8-4661-A70C-3C3EEFCBC1E2}"/>
              </a:ext>
            </a:extLst>
          </p:cNvPr>
          <p:cNvSpPr/>
          <p:nvPr/>
        </p:nvSpPr>
        <p:spPr>
          <a:xfrm>
            <a:off x="3207197" y="614596"/>
            <a:ext cx="4482059" cy="1034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/>
              <a:t>أرسم حرف </a:t>
            </a:r>
            <a:r>
              <a:rPr lang="ar-AE" sz="2800" dirty="0">
                <a:solidFill>
                  <a:srgbClr val="002060"/>
                </a:solidFill>
              </a:rPr>
              <a:t>الجيم </a:t>
            </a:r>
            <a:r>
              <a:rPr lang="ar-AE" sz="2800" dirty="0"/>
              <a:t>بأشكاله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10088" y="1357321"/>
            <a:ext cx="4047680" cy="4143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457200" y="1134428"/>
            <a:ext cx="7589520" cy="3476761"/>
          </a:xfrm>
        </p:spPr>
        <p:txBody>
          <a:bodyPr>
            <a:normAutofit fontScale="97674" lnSpcReduction="10000"/>
          </a:bodyPr>
          <a:lstStyle/>
          <a:p>
            <a:pPr marL="0" indent="0" algn="r" rtl="1">
              <a:buNone/>
            </a:pP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أن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يقرأ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التلميذ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حرف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الجيم</a:t>
            </a:r>
            <a:r>
              <a:rPr lang="en-US" altLang="ar" sz="4300" dirty="0">
                <a:solidFill>
                  <a:srgbClr val="800000"/>
                </a:solidFill>
              </a:rPr>
              <a:t>  </a:t>
            </a:r>
            <a:r>
              <a:rPr lang="ar" altLang="ar" sz="4300" dirty="0">
                <a:solidFill>
                  <a:srgbClr val="800000"/>
                </a:solidFill>
              </a:rPr>
              <a:t>صحيحاً</a:t>
            </a:r>
            <a:r>
              <a:rPr lang="en-US" altLang="ar" sz="4300" dirty="0">
                <a:solidFill>
                  <a:srgbClr val="800000"/>
                </a:solidFill>
              </a:rPr>
              <a:t>  </a:t>
            </a:r>
            <a:endParaRPr lang="en-US" sz="4300" dirty="0"/>
          </a:p>
          <a:p>
            <a:pPr marL="0" indent="0" algn="r" rtl="1">
              <a:buNone/>
            </a:pPr>
            <a:r>
              <a:rPr lang="en-US" altLang="ar" sz="4300" dirty="0">
                <a:solidFill>
                  <a:srgbClr val="000080"/>
                </a:solidFill>
              </a:rPr>
              <a:t>    </a:t>
            </a:r>
            <a:r>
              <a:rPr lang="en-US" altLang="ar" sz="4300" dirty="0">
                <a:solidFill>
                  <a:srgbClr val="92D04F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أن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يكتب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حرف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الجيم</a:t>
            </a:r>
            <a:r>
              <a:rPr lang="en-US" altLang="ar" sz="4300" dirty="0">
                <a:solidFill>
                  <a:srgbClr val="0070C0"/>
                </a:solidFill>
              </a:rPr>
              <a:t>  </a:t>
            </a:r>
            <a:r>
              <a:rPr lang="ar" altLang="ar" sz="4300" dirty="0">
                <a:solidFill>
                  <a:srgbClr val="0070C0"/>
                </a:solidFill>
              </a:rPr>
              <a:t>بأشكاله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االمختلفة مع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المدود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الطويله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والقصيره</a:t>
            </a:r>
            <a:endParaRPr lang="en-US" sz="4300" dirty="0"/>
          </a:p>
          <a:p>
            <a:pPr marL="0" indent="0" algn="r" rtl="1">
              <a:buNone/>
            </a:pPr>
            <a:r>
              <a:rPr lang="ar" altLang="ar" sz="4300" dirty="0">
                <a:solidFill>
                  <a:srgbClr val="008000"/>
                </a:solidFill>
              </a:rPr>
              <a:t>أن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يميز التلميذ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حرف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الجيم</a:t>
            </a:r>
            <a:r>
              <a:rPr lang="en-US" altLang="ar" sz="4300" dirty="0">
                <a:solidFill>
                  <a:srgbClr val="008000"/>
                </a:solidFill>
              </a:rPr>
              <a:t>  </a:t>
            </a:r>
            <a:r>
              <a:rPr lang="ar" altLang="ar" sz="4300" dirty="0">
                <a:solidFill>
                  <a:srgbClr val="008000"/>
                </a:solidFill>
              </a:rPr>
              <a:t>في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أول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الكلمه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وأوسطها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وأخرها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endParaRPr lang="en-US" sz="4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أشكال حرف </a:t>
            </a:r>
            <a:r>
              <a:rPr lang="ar-AE" dirty="0">
                <a:solidFill>
                  <a:srgbClr val="FF0000"/>
                </a:solidFill>
              </a:rPr>
              <a:t>الجيم</a:t>
            </a:r>
          </a:p>
        </p:txBody>
      </p:sp>
      <p:sp>
        <p:nvSpPr>
          <p:cNvPr id="1048595" name="عنصر نائب للمحتوى 2"/>
          <p:cNvSpPr>
            <a:spLocks noGrp="1"/>
          </p:cNvSpPr>
          <p:nvPr>
            <p:ph idx="1"/>
          </p:nvPr>
        </p:nvSpPr>
        <p:spPr>
          <a:xfrm>
            <a:off x="757646" y="1417638"/>
            <a:ext cx="7628709" cy="2671036"/>
          </a:xfrm>
        </p:spPr>
        <p:txBody>
          <a:bodyPr/>
          <a:lstStyle/>
          <a:p>
            <a:pPr algn="r" rtl="1"/>
            <a:r>
              <a:rPr lang="ar-AE" dirty="0">
                <a:solidFill>
                  <a:srgbClr val="FF0000"/>
                </a:solidFill>
              </a:rPr>
              <a:t> </a:t>
            </a:r>
            <a:r>
              <a:rPr lang="ar-AE" sz="3600" dirty="0">
                <a:solidFill>
                  <a:srgbClr val="FF0000"/>
                </a:solidFill>
              </a:rPr>
              <a:t>ج            جـ             ـجـ               ـج</a:t>
            </a:r>
          </a:p>
          <a:p>
            <a:pPr marL="0" indent="0" algn="r" rtl="1">
              <a:buNone/>
            </a:pPr>
            <a:endParaRPr lang="ar-AE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AE" sz="3600" dirty="0"/>
              <a:t>نخر</a:t>
            </a:r>
            <a:r>
              <a:rPr lang="ar-AE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ج</a:t>
            </a:r>
            <a:r>
              <a:rPr lang="ar-AE" sz="3600" dirty="0"/>
              <a:t> </a:t>
            </a:r>
            <a:r>
              <a:rPr lang="ar-AE" dirty="0"/>
              <a:t>           </a:t>
            </a:r>
            <a:r>
              <a:rPr lang="ar-A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ج</a:t>
            </a:r>
            <a:r>
              <a:rPr lang="ar-AE" sz="4000" dirty="0"/>
              <a:t>ميل </a:t>
            </a:r>
            <a:r>
              <a:rPr lang="ar-AE" dirty="0"/>
              <a:t>      </a:t>
            </a:r>
            <a:r>
              <a:rPr lang="ar-AE" sz="4000" dirty="0"/>
              <a:t>ال</a:t>
            </a:r>
            <a:r>
              <a:rPr lang="ar-A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ج</a:t>
            </a:r>
            <a:r>
              <a:rPr lang="ar-AE" sz="4000" dirty="0"/>
              <a:t>معة </a:t>
            </a:r>
            <a:r>
              <a:rPr lang="ar-AE" dirty="0"/>
              <a:t>         </a:t>
            </a:r>
            <a:r>
              <a:rPr lang="ar-AE" sz="4400" dirty="0"/>
              <a:t>الناض</a:t>
            </a:r>
            <a:r>
              <a:rPr lang="ar-A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ج</a:t>
            </a:r>
          </a:p>
          <a:p>
            <a:pPr marL="0" indent="0" algn="r" rtl="1">
              <a:buNone/>
            </a:pPr>
            <a:endParaRPr lang="ar-AE" dirty="0">
              <a:solidFill>
                <a:srgbClr val="FF0000"/>
              </a:solidFill>
            </a:endParaRPr>
          </a:p>
          <a:p>
            <a:pPr algn="r" rtl="1"/>
            <a:endParaRPr lang="ar-A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211" y="645066"/>
            <a:ext cx="7202289" cy="3888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53712">
            <a:off x="646748" y="658243"/>
            <a:ext cx="7139785" cy="4019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مربع نص 1048652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ar-AE" sz="2800">
              <a:solidFill>
                <a:srgbClr val="000000"/>
              </a:solidFill>
            </a:endParaRPr>
          </a:p>
        </p:txBody>
      </p:sp>
      <p:sp>
        <p:nvSpPr>
          <p:cNvPr id="1048654" name="مربع نص 1048653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ar-AE" sz="2800">
              <a:solidFill>
                <a:srgbClr val="000000"/>
              </a:solidFill>
            </a:endParaRPr>
          </a:p>
        </p:txBody>
      </p:sp>
      <p:pic>
        <p:nvPicPr>
          <p:cNvPr id="2097160" name="صورة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78229">
            <a:off x="2807822" y="664213"/>
            <a:ext cx="3952925" cy="3025369"/>
          </a:xfrm>
          <a:prstGeom prst="rect">
            <a:avLst/>
          </a:prstGeom>
        </p:spPr>
      </p:pic>
      <p:sp>
        <p:nvSpPr>
          <p:cNvPr id="1048655" name="مربع نص 1048654"/>
          <p:cNvSpPr txBox="1"/>
          <p:nvPr/>
        </p:nvSpPr>
        <p:spPr>
          <a:xfrm>
            <a:off x="2572000" y="3219450"/>
            <a:ext cx="4000000" cy="18620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ar" sz="11500" dirty="0">
                <a:solidFill>
                  <a:srgbClr val="000000"/>
                </a:solidFill>
              </a:rPr>
              <a:t>م</a:t>
            </a:r>
            <a:r>
              <a:rPr lang="ar" sz="11500" dirty="0">
                <a:solidFill>
                  <a:srgbClr val="FF0000"/>
                </a:solidFill>
              </a:rPr>
              <a:t>ج</a:t>
            </a:r>
            <a:r>
              <a:rPr lang="ar" sz="11500" dirty="0">
                <a:solidFill>
                  <a:srgbClr val="000000"/>
                </a:solidFill>
              </a:rPr>
              <a:t>لة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88350">
            <a:off x="2814368" y="444421"/>
            <a:ext cx="3940800" cy="5236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7" y="552210"/>
            <a:ext cx="8136861" cy="4032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" y="546239"/>
            <a:ext cx="8154648" cy="42818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عرض على الشاشة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school</vt:lpstr>
      <vt:lpstr>الصف:الأول المادة :لغة عربيه الوحدة  :الثالثه  الدرس:حرف الجيم </vt:lpstr>
      <vt:lpstr>مخرجات التعلم </vt:lpstr>
      <vt:lpstr>أشكال حرف الجيم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الصف:الأول المادة :لغة عربيه الوحدة  :الثالثه  الدرس:حرف الجيم </dc:title>
  <dc:creator>saeed khattam</dc:creator>
  <cp:lastModifiedBy>saeed khattam</cp:lastModifiedBy>
  <cp:revision>1</cp:revision>
  <dcterms:created xsi:type="dcterms:W3CDTF">2020-06-05T10:24:38Z</dcterms:created>
  <dcterms:modified xsi:type="dcterms:W3CDTF">2020-06-06T21:34:34Z</dcterms:modified>
</cp:coreProperties>
</file>