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عربية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3818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اللقاء</a:t>
            </a:r>
            <a:endParaRPr lang="ar-SA" sz="7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428"/>
            <a:ext cx="8229600" cy="3929782"/>
          </a:xfrm>
        </p:spPr>
      </p:pic>
    </p:spTree>
    <p:extLst>
      <p:ext uri="{BB962C8B-B14F-4D97-AF65-F5344CB8AC3E}">
        <p14:creationId xmlns:p14="http://schemas.microsoft.com/office/powerpoint/2010/main" val="1129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949"/>
            <a:ext cx="8229600" cy="452596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41300" dirty="0" smtClean="0">
                <a:solidFill>
                  <a:srgbClr val="FF0000"/>
                </a:solidFill>
              </a:rPr>
              <a:t>ث</a:t>
            </a:r>
            <a:endParaRPr 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يقرأ التلميذ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الثاء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صحيحة مع الحركات والمدود.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يكتب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الثاء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بأشكاله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المختلفة .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يستخرج حرف </a:t>
            </a:r>
            <a:r>
              <a:rPr lang="ar-SA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الثاء </a:t>
            </a:r>
            <a:r>
              <a:rPr lang="ar-SA" sz="3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</a:t>
            </a:r>
            <a:b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مجموعة من الحروف.</a:t>
            </a:r>
          </a:p>
          <a:p>
            <a:pPr marL="0" indent="0" algn="ctr" rtl="1">
              <a:buNone/>
            </a:pP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SA" sz="3600" dirty="0"/>
          </a:p>
          <a:p>
            <a:pPr algn="r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7" y="139884"/>
            <a:ext cx="6480000" cy="3563750"/>
          </a:xfrm>
        </p:spPr>
      </p:pic>
      <p:sp>
        <p:nvSpPr>
          <p:cNvPr id="5" name="Rectangle 4"/>
          <p:cNvSpPr/>
          <p:nvPr/>
        </p:nvSpPr>
        <p:spPr>
          <a:xfrm>
            <a:off x="3425588" y="3425586"/>
            <a:ext cx="2169994" cy="477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08" y="3072434"/>
            <a:ext cx="8229600" cy="1143000"/>
          </a:xfrm>
        </p:spPr>
        <p:txBody>
          <a:bodyPr/>
          <a:lstStyle/>
          <a:p>
            <a:r>
              <a:rPr lang="ar-SA" dirty="0" smtClean="0"/>
              <a:t>نشيد: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smtClean="0">
                <a:solidFill>
                  <a:srgbClr val="FF0000"/>
                </a:solidFill>
              </a:rPr>
              <a:t>وطني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187"/>
            <a:ext cx="8229600" cy="5404512"/>
          </a:xfrm>
        </p:spPr>
        <p:txBody>
          <a:bodyPr>
            <a:normAutofit/>
          </a:bodyPr>
          <a:lstStyle/>
          <a:p>
            <a:pPr rtl="1"/>
            <a:r>
              <a:rPr lang="ar-SA" dirty="0" smtClean="0"/>
              <a:t>غيا</a:t>
            </a:r>
            <a:r>
              <a:rPr lang="ar-SA" dirty="0" smtClean="0">
                <a:solidFill>
                  <a:srgbClr val="FF0000"/>
                </a:solidFill>
              </a:rPr>
              <a:t>ث</a:t>
            </a:r>
            <a:r>
              <a:rPr lang="ar-SA" dirty="0" smtClean="0"/>
              <a:t>: وطني يا وطن الأمجادِ</a:t>
            </a:r>
            <a:br>
              <a:rPr lang="ar-SA" dirty="0" smtClean="0"/>
            </a:br>
            <a:r>
              <a:rPr lang="ar-SA" dirty="0" smtClean="0"/>
              <a:t>لي</a:t>
            </a:r>
            <a:r>
              <a:rPr lang="ar-SA" dirty="0" smtClean="0">
                <a:solidFill>
                  <a:srgbClr val="FF0000"/>
                </a:solidFill>
              </a:rPr>
              <a:t>ث</a:t>
            </a:r>
            <a:r>
              <a:rPr lang="ar-SA" dirty="0" smtClean="0"/>
              <a:t>: يا فجرا للنور الهادي</a:t>
            </a:r>
            <a:br>
              <a:rPr lang="ar-SA" dirty="0" smtClean="0"/>
            </a:br>
            <a:r>
              <a:rPr lang="ar-SA" dirty="0" smtClean="0"/>
              <a:t>غي</a:t>
            </a:r>
            <a:r>
              <a:rPr lang="ar-SA" dirty="0" smtClean="0">
                <a:solidFill>
                  <a:srgbClr val="FF0000"/>
                </a:solidFill>
              </a:rPr>
              <a:t>ـث</a:t>
            </a:r>
            <a:r>
              <a:rPr lang="ar-SA" dirty="0" smtClean="0"/>
              <a:t>اء: وطني سهل خصب أخضر</a:t>
            </a:r>
            <a:br>
              <a:rPr lang="ar-SA" dirty="0" smtClean="0"/>
            </a:br>
            <a:r>
              <a:rPr lang="ar-SA" dirty="0" smtClean="0">
                <a:solidFill>
                  <a:srgbClr val="FF0000"/>
                </a:solidFill>
              </a:rPr>
              <a:t>ث</a:t>
            </a:r>
            <a:r>
              <a:rPr lang="ar-SA" dirty="0" smtClean="0"/>
              <a:t>ناء: جدول ماء عذب كوثر </a:t>
            </a:r>
            <a:br>
              <a:rPr lang="ar-SA" dirty="0" smtClean="0"/>
            </a:br>
            <a:r>
              <a:rPr lang="ar-SA" dirty="0" smtClean="0"/>
              <a:t>معا: نحن بناة للأوطانِ </a:t>
            </a:r>
            <a:br>
              <a:rPr lang="ar-SA" dirty="0" smtClean="0"/>
            </a:br>
            <a:r>
              <a:rPr lang="ar-SA" dirty="0" smtClean="0"/>
              <a:t>  نحن جنود للرحمنِ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" y="105789"/>
            <a:ext cx="8229600" cy="3993653"/>
          </a:xfrm>
        </p:spPr>
      </p:pic>
    </p:spTree>
    <p:extLst>
      <p:ext uri="{BB962C8B-B14F-4D97-AF65-F5344CB8AC3E}">
        <p14:creationId xmlns:p14="http://schemas.microsoft.com/office/powerpoint/2010/main" val="14044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الثاء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solidFill>
                  <a:srgbClr val="0066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الحركات والمدود</a:t>
            </a:r>
            <a:endParaRPr lang="ar-SA" dirty="0">
              <a:solidFill>
                <a:srgbClr val="0066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61920" y="1491016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ثَ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ثَ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علب    ،    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ئر</a:t>
            </a:r>
          </a:p>
          <a:p>
            <a:pPr algn="r" rtl="1"/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عبان    ،   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ثو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ثو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</a:p>
          <a:p>
            <a:pPr algn="r" rtl="1"/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ثِ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ثِ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ياب     ،   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ثي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5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ثي</a:t>
            </a:r>
            <a:r>
              <a:rPr lang="ar-SA" sz="5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ران </a:t>
            </a:r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4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07" y="57994"/>
            <a:ext cx="6625484" cy="4317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4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7" y="85296"/>
            <a:ext cx="7449513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5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89</TotalTime>
  <Words>65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Times New Roman</vt:lpstr>
      <vt:lpstr>school</vt:lpstr>
      <vt:lpstr>الصف: الأول المادة: لغة عربية الدرس: حرف الثاء</vt:lpstr>
      <vt:lpstr>PowerPoint Presentation</vt:lpstr>
      <vt:lpstr> مخرجات التعلم</vt:lpstr>
      <vt:lpstr>نشيد: وطني</vt:lpstr>
      <vt:lpstr>غياث: وطني يا وطن الأمجادِ ليث: يا فجرا للنور الهادي غيـثاء: وطني سهل خصب أخضر ثناء: جدول ماء عذب كوثر  معا: نحن بناة للأوطانِ    نحن جنود للرحمنِ</vt:lpstr>
      <vt:lpstr>PowerPoint Presentation</vt:lpstr>
      <vt:lpstr>الثاء  مع الحركات والمدود</vt:lpstr>
      <vt:lpstr>PowerPoint Presentation</vt:lpstr>
      <vt:lpstr>PowerPoint Presentation</vt:lpstr>
      <vt:lpstr>إلى اللقاء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طارق</cp:lastModifiedBy>
  <cp:revision>14</cp:revision>
  <dcterms:created xsi:type="dcterms:W3CDTF">2020-05-02T02:36:07Z</dcterms:created>
  <dcterms:modified xsi:type="dcterms:W3CDTF">2020-05-03T11:00:30Z</dcterms:modified>
</cp:coreProperties>
</file>