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8" r:id="rId2"/>
  </p:sldMasterIdLst>
  <p:notesMasterIdLst>
    <p:notesMasterId r:id="rId10"/>
  </p:notesMasterIdLst>
  <p:sldIdLst>
    <p:sldId id="295" r:id="rId3"/>
    <p:sldId id="303" r:id="rId4"/>
    <p:sldId id="297" r:id="rId5"/>
    <p:sldId id="299" r:id="rId6"/>
    <p:sldId id="302" r:id="rId7"/>
    <p:sldId id="300" r:id="rId8"/>
    <p:sldId id="30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8" d="100"/>
          <a:sy n="58" d="100"/>
        </p:scale>
        <p:origin x="-1027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334716-96F0-4464-8FFF-BF08E6704438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92BAC60-7D92-4229-BFA4-EDDC26D2EF09}">
      <dgm:prSet phldrT="[نص]" custT="1"/>
      <dgm:spPr/>
      <dgm:t>
        <a:bodyPr/>
        <a:lstStyle/>
        <a:p>
          <a:r>
            <a:rPr lang="ar-SA" sz="2800" dirty="0" smtClean="0"/>
            <a:t>أن يقرأ التلميذ حرف </a:t>
          </a:r>
          <a:r>
            <a:rPr lang="ar-SY" sz="2800" dirty="0" smtClean="0"/>
            <a:t>الذال </a:t>
          </a:r>
          <a:r>
            <a:rPr lang="ar-SA" sz="2800" dirty="0" smtClean="0"/>
            <a:t>قراءة صحيحة مع الحركات والمدود</a:t>
          </a:r>
          <a:endParaRPr lang="en-GB" sz="2800" dirty="0"/>
        </a:p>
      </dgm:t>
    </dgm:pt>
    <dgm:pt modelId="{6E658F74-FA8D-4090-A296-B8886A2F9D12}" type="parTrans" cxnId="{DCAE00F5-0121-4F7D-83DA-F5923054FE7C}">
      <dgm:prSet/>
      <dgm:spPr/>
      <dgm:t>
        <a:bodyPr/>
        <a:lstStyle/>
        <a:p>
          <a:endParaRPr lang="en-GB"/>
        </a:p>
      </dgm:t>
    </dgm:pt>
    <dgm:pt modelId="{0E740579-F397-48E9-87FD-7B9A011B1A10}" type="sibTrans" cxnId="{DCAE00F5-0121-4F7D-83DA-F5923054FE7C}">
      <dgm:prSet/>
      <dgm:spPr/>
      <dgm:t>
        <a:bodyPr/>
        <a:lstStyle/>
        <a:p>
          <a:endParaRPr lang="en-GB"/>
        </a:p>
      </dgm:t>
    </dgm:pt>
    <dgm:pt modelId="{7BD21FC1-B899-4849-B12B-D461B225D2A0}">
      <dgm:prSet phldrT="[نص]" custT="1"/>
      <dgm:spPr/>
      <dgm:t>
        <a:bodyPr/>
        <a:lstStyle/>
        <a:p>
          <a:r>
            <a:rPr lang="ar-SA" sz="2800" dirty="0" smtClean="0"/>
            <a:t>أن يكتب حرف </a:t>
          </a:r>
          <a:r>
            <a:rPr lang="ar-SY" sz="2800" dirty="0" smtClean="0"/>
            <a:t>الذال </a:t>
          </a:r>
          <a:r>
            <a:rPr lang="ar-SA" sz="2800" dirty="0" smtClean="0"/>
            <a:t>بأشكاله المختلفة</a:t>
          </a:r>
          <a:endParaRPr lang="en-GB" sz="2800" dirty="0"/>
        </a:p>
      </dgm:t>
    </dgm:pt>
    <dgm:pt modelId="{F3FF8F3E-39B5-4F5C-9F5B-47A13FFA8B4D}" type="parTrans" cxnId="{C0372D40-3964-4F48-B18E-0C326216BBB8}">
      <dgm:prSet/>
      <dgm:spPr/>
      <dgm:t>
        <a:bodyPr/>
        <a:lstStyle/>
        <a:p>
          <a:endParaRPr lang="en-GB"/>
        </a:p>
      </dgm:t>
    </dgm:pt>
    <dgm:pt modelId="{CA0B08C1-F756-4B70-903F-035FB2440CA6}" type="sibTrans" cxnId="{C0372D40-3964-4F48-B18E-0C326216BBB8}">
      <dgm:prSet/>
      <dgm:spPr/>
      <dgm:t>
        <a:bodyPr/>
        <a:lstStyle/>
        <a:p>
          <a:endParaRPr lang="en-GB"/>
        </a:p>
      </dgm:t>
    </dgm:pt>
    <dgm:pt modelId="{079F1EEF-8A44-47AE-B27E-FF60C8D71DEB}">
      <dgm:prSet phldrT="[نص]" custT="1"/>
      <dgm:spPr/>
      <dgm:t>
        <a:bodyPr/>
        <a:lstStyle/>
        <a:p>
          <a:r>
            <a:rPr lang="ar-SA" sz="2800" dirty="0" smtClean="0"/>
            <a:t>أن يميز حرف </a:t>
          </a:r>
          <a:r>
            <a:rPr lang="ar-SY" sz="2800" dirty="0" smtClean="0"/>
            <a:t>الذال </a:t>
          </a:r>
          <a:r>
            <a:rPr lang="ar-SA" sz="2800" dirty="0" smtClean="0"/>
            <a:t>من بين مجموعة من الحروف</a:t>
          </a:r>
          <a:endParaRPr lang="en-GB" sz="2800" dirty="0"/>
        </a:p>
      </dgm:t>
    </dgm:pt>
    <dgm:pt modelId="{5DA104B6-96EA-45CC-83D0-FA520BB97005}" type="parTrans" cxnId="{497DDEDC-EF1F-475E-B1E9-D09E8429C2A7}">
      <dgm:prSet/>
      <dgm:spPr/>
      <dgm:t>
        <a:bodyPr/>
        <a:lstStyle/>
        <a:p>
          <a:endParaRPr lang="en-GB"/>
        </a:p>
      </dgm:t>
    </dgm:pt>
    <dgm:pt modelId="{B214D0C1-2CA7-45B3-A4F2-EF6EF30AE220}" type="sibTrans" cxnId="{497DDEDC-EF1F-475E-B1E9-D09E8429C2A7}">
      <dgm:prSet/>
      <dgm:spPr/>
      <dgm:t>
        <a:bodyPr/>
        <a:lstStyle/>
        <a:p>
          <a:endParaRPr lang="en-GB"/>
        </a:p>
      </dgm:t>
    </dgm:pt>
    <dgm:pt modelId="{E87E4F0A-E8A9-42F2-97C0-6576F1083430}" type="pres">
      <dgm:prSet presAssocID="{2A334716-96F0-4464-8FFF-BF08E670443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E8684A9-D0E0-4B83-B75C-6EE6184A530E}" type="pres">
      <dgm:prSet presAssocID="{592BAC60-7D92-4229-BFA4-EDDC26D2EF09}" presName="composite" presStyleCnt="0"/>
      <dgm:spPr/>
    </dgm:pt>
    <dgm:pt modelId="{6BDCC5B0-0D9A-4AFD-AE81-26A480C98769}" type="pres">
      <dgm:prSet presAssocID="{592BAC60-7D92-4229-BFA4-EDDC26D2EF09}" presName="imgShp" presStyleLbl="fgImgPlace1" presStyleIdx="0" presStyleCnt="3"/>
      <dgm:spPr/>
    </dgm:pt>
    <dgm:pt modelId="{9551B9C9-D3E2-4003-8079-17CE1A1314AC}" type="pres">
      <dgm:prSet presAssocID="{592BAC60-7D92-4229-BFA4-EDDC26D2EF0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D8D952-5726-446C-B5A6-34CAFDB17FDF}" type="pres">
      <dgm:prSet presAssocID="{0E740579-F397-48E9-87FD-7B9A011B1A10}" presName="spacing" presStyleCnt="0"/>
      <dgm:spPr/>
    </dgm:pt>
    <dgm:pt modelId="{8E3503D0-DC41-49F8-ACEE-8890DDA02B40}" type="pres">
      <dgm:prSet presAssocID="{7BD21FC1-B899-4849-B12B-D461B225D2A0}" presName="composite" presStyleCnt="0"/>
      <dgm:spPr/>
    </dgm:pt>
    <dgm:pt modelId="{7C8799C7-575A-411D-B99D-0831D0368144}" type="pres">
      <dgm:prSet presAssocID="{7BD21FC1-B899-4849-B12B-D461B225D2A0}" presName="imgShp" presStyleLbl="fgImgPlace1" presStyleIdx="1" presStyleCnt="3"/>
      <dgm:spPr/>
    </dgm:pt>
    <dgm:pt modelId="{A1231BF6-D579-4349-ABB0-DFEDC30EDFEA}" type="pres">
      <dgm:prSet presAssocID="{7BD21FC1-B899-4849-B12B-D461B225D2A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AD6955-E8DB-4885-A36A-D16622C71B76}" type="pres">
      <dgm:prSet presAssocID="{CA0B08C1-F756-4B70-903F-035FB2440CA6}" presName="spacing" presStyleCnt="0"/>
      <dgm:spPr/>
    </dgm:pt>
    <dgm:pt modelId="{7EB6FA30-B240-4BE0-BD5B-72C3EDA28DC0}" type="pres">
      <dgm:prSet presAssocID="{079F1EEF-8A44-47AE-B27E-FF60C8D71DEB}" presName="composite" presStyleCnt="0"/>
      <dgm:spPr/>
    </dgm:pt>
    <dgm:pt modelId="{44B857D3-3733-43A8-B7B2-6ED2EF606DF3}" type="pres">
      <dgm:prSet presAssocID="{079F1EEF-8A44-47AE-B27E-FF60C8D71DEB}" presName="imgShp" presStyleLbl="fgImgPlace1" presStyleIdx="2" presStyleCnt="3"/>
      <dgm:spPr/>
    </dgm:pt>
    <dgm:pt modelId="{6A555F0A-63B9-4650-AF74-C77E6B4A2AD4}" type="pres">
      <dgm:prSet presAssocID="{079F1EEF-8A44-47AE-B27E-FF60C8D71DE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A3D0F75-4BD7-4E81-9009-2444F20C7448}" type="presOf" srcId="{2A334716-96F0-4464-8FFF-BF08E6704438}" destId="{E87E4F0A-E8A9-42F2-97C0-6576F1083430}" srcOrd="0" destOrd="0" presId="urn:microsoft.com/office/officeart/2005/8/layout/vList3"/>
    <dgm:cxn modelId="{DCAE00F5-0121-4F7D-83DA-F5923054FE7C}" srcId="{2A334716-96F0-4464-8FFF-BF08E6704438}" destId="{592BAC60-7D92-4229-BFA4-EDDC26D2EF09}" srcOrd="0" destOrd="0" parTransId="{6E658F74-FA8D-4090-A296-B8886A2F9D12}" sibTransId="{0E740579-F397-48E9-87FD-7B9A011B1A10}"/>
    <dgm:cxn modelId="{C0372D40-3964-4F48-B18E-0C326216BBB8}" srcId="{2A334716-96F0-4464-8FFF-BF08E6704438}" destId="{7BD21FC1-B899-4849-B12B-D461B225D2A0}" srcOrd="1" destOrd="0" parTransId="{F3FF8F3E-39B5-4F5C-9F5B-47A13FFA8B4D}" sibTransId="{CA0B08C1-F756-4B70-903F-035FB2440CA6}"/>
    <dgm:cxn modelId="{497DDEDC-EF1F-475E-B1E9-D09E8429C2A7}" srcId="{2A334716-96F0-4464-8FFF-BF08E6704438}" destId="{079F1EEF-8A44-47AE-B27E-FF60C8D71DEB}" srcOrd="2" destOrd="0" parTransId="{5DA104B6-96EA-45CC-83D0-FA520BB97005}" sibTransId="{B214D0C1-2CA7-45B3-A4F2-EF6EF30AE220}"/>
    <dgm:cxn modelId="{71A87264-168F-4677-9AFD-71BE64F0200D}" type="presOf" srcId="{592BAC60-7D92-4229-BFA4-EDDC26D2EF09}" destId="{9551B9C9-D3E2-4003-8079-17CE1A1314AC}" srcOrd="0" destOrd="0" presId="urn:microsoft.com/office/officeart/2005/8/layout/vList3"/>
    <dgm:cxn modelId="{50E34E5E-35F1-496A-8FE4-4A0BCB51B795}" type="presOf" srcId="{7BD21FC1-B899-4849-B12B-D461B225D2A0}" destId="{A1231BF6-D579-4349-ABB0-DFEDC30EDFEA}" srcOrd="0" destOrd="0" presId="urn:microsoft.com/office/officeart/2005/8/layout/vList3"/>
    <dgm:cxn modelId="{71E1B7F6-D289-4574-A7D9-1F9BACC547E3}" type="presOf" srcId="{079F1EEF-8A44-47AE-B27E-FF60C8D71DEB}" destId="{6A555F0A-63B9-4650-AF74-C77E6B4A2AD4}" srcOrd="0" destOrd="0" presId="urn:microsoft.com/office/officeart/2005/8/layout/vList3"/>
    <dgm:cxn modelId="{D41C927C-A328-488C-8CC3-6A1F78EC0F1C}" type="presParOf" srcId="{E87E4F0A-E8A9-42F2-97C0-6576F1083430}" destId="{3E8684A9-D0E0-4B83-B75C-6EE6184A530E}" srcOrd="0" destOrd="0" presId="urn:microsoft.com/office/officeart/2005/8/layout/vList3"/>
    <dgm:cxn modelId="{21B78725-BE06-4360-B497-4C25AC489C1D}" type="presParOf" srcId="{3E8684A9-D0E0-4B83-B75C-6EE6184A530E}" destId="{6BDCC5B0-0D9A-4AFD-AE81-26A480C98769}" srcOrd="0" destOrd="0" presId="urn:microsoft.com/office/officeart/2005/8/layout/vList3"/>
    <dgm:cxn modelId="{CD9A014D-29C4-47D9-AD46-0A55F01C336A}" type="presParOf" srcId="{3E8684A9-D0E0-4B83-B75C-6EE6184A530E}" destId="{9551B9C9-D3E2-4003-8079-17CE1A1314AC}" srcOrd="1" destOrd="0" presId="urn:microsoft.com/office/officeart/2005/8/layout/vList3"/>
    <dgm:cxn modelId="{6BEE5CF7-6218-45B7-AE6C-A18EE796AA35}" type="presParOf" srcId="{E87E4F0A-E8A9-42F2-97C0-6576F1083430}" destId="{93D8D952-5726-446C-B5A6-34CAFDB17FDF}" srcOrd="1" destOrd="0" presId="urn:microsoft.com/office/officeart/2005/8/layout/vList3"/>
    <dgm:cxn modelId="{B3D8A265-B6D0-45F3-A5EA-6DAA79D1958D}" type="presParOf" srcId="{E87E4F0A-E8A9-42F2-97C0-6576F1083430}" destId="{8E3503D0-DC41-49F8-ACEE-8890DDA02B40}" srcOrd="2" destOrd="0" presId="urn:microsoft.com/office/officeart/2005/8/layout/vList3"/>
    <dgm:cxn modelId="{8BBF20A1-30C3-4077-B38C-2ECC8AB04C44}" type="presParOf" srcId="{8E3503D0-DC41-49F8-ACEE-8890DDA02B40}" destId="{7C8799C7-575A-411D-B99D-0831D0368144}" srcOrd="0" destOrd="0" presId="urn:microsoft.com/office/officeart/2005/8/layout/vList3"/>
    <dgm:cxn modelId="{12EB5B50-E404-413C-B9DA-F1178328456B}" type="presParOf" srcId="{8E3503D0-DC41-49F8-ACEE-8890DDA02B40}" destId="{A1231BF6-D579-4349-ABB0-DFEDC30EDFEA}" srcOrd="1" destOrd="0" presId="urn:microsoft.com/office/officeart/2005/8/layout/vList3"/>
    <dgm:cxn modelId="{D617EA35-0BA4-4E53-8BDA-095317B5DABE}" type="presParOf" srcId="{E87E4F0A-E8A9-42F2-97C0-6576F1083430}" destId="{8FAD6955-E8DB-4885-A36A-D16622C71B76}" srcOrd="3" destOrd="0" presId="urn:microsoft.com/office/officeart/2005/8/layout/vList3"/>
    <dgm:cxn modelId="{22876388-5E6A-47A0-ACFC-6BE1C76FAD82}" type="presParOf" srcId="{E87E4F0A-E8A9-42F2-97C0-6576F1083430}" destId="{7EB6FA30-B240-4BE0-BD5B-72C3EDA28DC0}" srcOrd="4" destOrd="0" presId="urn:microsoft.com/office/officeart/2005/8/layout/vList3"/>
    <dgm:cxn modelId="{260F4931-DA49-4311-A4B6-1791AF2106FD}" type="presParOf" srcId="{7EB6FA30-B240-4BE0-BD5B-72C3EDA28DC0}" destId="{44B857D3-3733-43A8-B7B2-6ED2EF606DF3}" srcOrd="0" destOrd="0" presId="urn:microsoft.com/office/officeart/2005/8/layout/vList3"/>
    <dgm:cxn modelId="{8CD8B24D-3B0A-4A7B-99AE-4AC3566C60A6}" type="presParOf" srcId="{7EB6FA30-B240-4BE0-BD5B-72C3EDA28DC0}" destId="{6A555F0A-63B9-4650-AF74-C77E6B4A2AD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1B9C9-D3E2-4003-8079-17CE1A1314AC}">
      <dsp:nvSpPr>
        <dsp:cNvPr id="0" name=""/>
        <dsp:cNvSpPr/>
      </dsp:nvSpPr>
      <dsp:spPr>
        <a:xfrm rot="10800000">
          <a:off x="1412150" y="1762"/>
          <a:ext cx="4760366" cy="85244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590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أن يقرأ التلميذ حرف </a:t>
          </a:r>
          <a:r>
            <a:rPr lang="ar-SY" sz="2800" kern="1200" dirty="0" smtClean="0"/>
            <a:t>الذال </a:t>
          </a:r>
          <a:r>
            <a:rPr lang="ar-SA" sz="2800" kern="1200" dirty="0" smtClean="0"/>
            <a:t>قراءة صحيحة مع الحركات والمدود</a:t>
          </a:r>
          <a:endParaRPr lang="en-GB" sz="2800" kern="1200" dirty="0"/>
        </a:p>
      </dsp:txBody>
      <dsp:txXfrm rot="10800000">
        <a:off x="1625260" y="1762"/>
        <a:ext cx="4547256" cy="852442"/>
      </dsp:txXfrm>
    </dsp:sp>
    <dsp:sp modelId="{6BDCC5B0-0D9A-4AFD-AE81-26A480C98769}">
      <dsp:nvSpPr>
        <dsp:cNvPr id="0" name=""/>
        <dsp:cNvSpPr/>
      </dsp:nvSpPr>
      <dsp:spPr>
        <a:xfrm>
          <a:off x="985929" y="1762"/>
          <a:ext cx="852442" cy="85244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1231BF6-D579-4349-ABB0-DFEDC30EDFEA}">
      <dsp:nvSpPr>
        <dsp:cNvPr id="0" name=""/>
        <dsp:cNvSpPr/>
      </dsp:nvSpPr>
      <dsp:spPr>
        <a:xfrm rot="10800000">
          <a:off x="1412150" y="1108664"/>
          <a:ext cx="4760366" cy="852442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590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أن يكتب حرف </a:t>
          </a:r>
          <a:r>
            <a:rPr lang="ar-SY" sz="2800" kern="1200" dirty="0" smtClean="0"/>
            <a:t>الذال </a:t>
          </a:r>
          <a:r>
            <a:rPr lang="ar-SA" sz="2800" kern="1200" dirty="0" smtClean="0"/>
            <a:t>بأشكاله المختلفة</a:t>
          </a:r>
          <a:endParaRPr lang="en-GB" sz="2800" kern="1200" dirty="0"/>
        </a:p>
      </dsp:txBody>
      <dsp:txXfrm rot="10800000">
        <a:off x="1625260" y="1108664"/>
        <a:ext cx="4547256" cy="852442"/>
      </dsp:txXfrm>
    </dsp:sp>
    <dsp:sp modelId="{7C8799C7-575A-411D-B99D-0831D0368144}">
      <dsp:nvSpPr>
        <dsp:cNvPr id="0" name=""/>
        <dsp:cNvSpPr/>
      </dsp:nvSpPr>
      <dsp:spPr>
        <a:xfrm>
          <a:off x="985929" y="1108664"/>
          <a:ext cx="852442" cy="852442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A555F0A-63B9-4650-AF74-C77E6B4A2AD4}">
      <dsp:nvSpPr>
        <dsp:cNvPr id="0" name=""/>
        <dsp:cNvSpPr/>
      </dsp:nvSpPr>
      <dsp:spPr>
        <a:xfrm rot="10800000">
          <a:off x="1412150" y="2215567"/>
          <a:ext cx="4760366" cy="852442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590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أن يميز حرف </a:t>
          </a:r>
          <a:r>
            <a:rPr lang="ar-SY" sz="2800" kern="1200" dirty="0" smtClean="0"/>
            <a:t>الذال </a:t>
          </a:r>
          <a:r>
            <a:rPr lang="ar-SA" sz="2800" kern="1200" dirty="0" smtClean="0"/>
            <a:t>من بين مجموعة من الحروف</a:t>
          </a:r>
          <a:endParaRPr lang="en-GB" sz="2800" kern="1200" dirty="0"/>
        </a:p>
      </dsp:txBody>
      <dsp:txXfrm rot="10800000">
        <a:off x="1625260" y="2215567"/>
        <a:ext cx="4547256" cy="852442"/>
      </dsp:txXfrm>
    </dsp:sp>
    <dsp:sp modelId="{44B857D3-3733-43A8-B7B2-6ED2EF606DF3}">
      <dsp:nvSpPr>
        <dsp:cNvPr id="0" name=""/>
        <dsp:cNvSpPr/>
      </dsp:nvSpPr>
      <dsp:spPr>
        <a:xfrm>
          <a:off x="985929" y="2215567"/>
          <a:ext cx="852442" cy="85244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51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9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10486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10486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31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62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1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4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64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8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55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8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2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0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04860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98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6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4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1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10486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104863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104859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104863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7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104864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04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048605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104860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5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ctrTitle"/>
          </p:nvPr>
        </p:nvSpPr>
        <p:spPr>
          <a:xfrm flipH="1">
            <a:off x="2200533" y="4637313"/>
            <a:ext cx="3912884" cy="1977825"/>
          </a:xfrm>
        </p:spPr>
        <p:txBody>
          <a:bodyPr>
            <a:normAutofit fontScale="90000"/>
          </a:bodyPr>
          <a:lstStyle/>
          <a:p>
            <a:pPr algn="r" rtl="1"/>
            <a:r>
              <a:rPr lang="ar" dirty="0"/>
              <a:t>الصف</a:t>
            </a:r>
            <a:r>
              <a:rPr lang="en-US" altLang="ar" dirty="0"/>
              <a:t>:</a:t>
            </a:r>
            <a:r>
              <a:rPr lang="ar" altLang="ar" dirty="0"/>
              <a:t>الأول</a:t>
            </a:r>
            <a:r>
              <a:rPr lang="en-US" altLang="ar" dirty="0"/>
              <a:t/>
            </a:r>
            <a:br>
              <a:rPr lang="en-US" altLang="ar" dirty="0"/>
            </a:br>
            <a:r>
              <a:rPr lang="ar" altLang="ar" dirty="0"/>
              <a:t>المادة</a:t>
            </a:r>
            <a:r>
              <a:rPr lang="en-US" altLang="ar" dirty="0"/>
              <a:t> :</a:t>
            </a:r>
            <a:r>
              <a:rPr lang="ar" altLang="ar" dirty="0"/>
              <a:t>لغة</a:t>
            </a:r>
            <a:r>
              <a:rPr lang="en-US" altLang="ar" dirty="0"/>
              <a:t> </a:t>
            </a:r>
            <a:r>
              <a:rPr lang="ar-SY" altLang="ar" dirty="0" smtClean="0"/>
              <a:t>عربية</a:t>
            </a:r>
            <a:r>
              <a:rPr lang="en-US" altLang="ar" dirty="0"/>
              <a:t/>
            </a:r>
            <a:br>
              <a:rPr lang="en-US" altLang="ar" dirty="0"/>
            </a:br>
            <a:r>
              <a:rPr lang="ar" altLang="ar" dirty="0"/>
              <a:t>الوحدة</a:t>
            </a:r>
            <a:r>
              <a:rPr lang="en-US" altLang="ar" dirty="0"/>
              <a:t> </a:t>
            </a:r>
            <a:r>
              <a:rPr lang="en-US" altLang="ar" dirty="0" smtClean="0"/>
              <a:t>:</a:t>
            </a:r>
            <a:r>
              <a:rPr lang="ar-SY" altLang="ar" dirty="0" smtClean="0">
                <a:solidFill>
                  <a:srgbClr val="7030A0"/>
                </a:solidFill>
              </a:rPr>
              <a:t>الثالثة</a:t>
            </a:r>
            <a:r>
              <a:rPr lang="en-US" altLang="ar" dirty="0"/>
              <a:t/>
            </a:r>
            <a:br>
              <a:rPr lang="en-US" altLang="ar" dirty="0"/>
            </a:br>
            <a:r>
              <a:rPr lang="en-US" altLang="ar" dirty="0"/>
              <a:t> </a:t>
            </a:r>
            <a:r>
              <a:rPr lang="ar" altLang="ar" dirty="0"/>
              <a:t>الدرس</a:t>
            </a:r>
            <a:r>
              <a:rPr lang="en-US" altLang="ar" dirty="0"/>
              <a:t>:</a:t>
            </a:r>
            <a:r>
              <a:rPr lang="ar" altLang="ar" dirty="0"/>
              <a:t>حرف</a:t>
            </a:r>
            <a:r>
              <a:rPr lang="en-US" altLang="ar" dirty="0"/>
              <a:t> </a:t>
            </a:r>
            <a:r>
              <a:rPr lang="ar" altLang="ar" dirty="0">
                <a:solidFill>
                  <a:srgbClr val="FF0000"/>
                </a:solidFill>
              </a:rPr>
              <a:t>الذال</a:t>
            </a:r>
            <a:r>
              <a:rPr lang="en-US" altLang="ar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47703" y="470263"/>
            <a:ext cx="3174274" cy="5747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1048593" name="Title 1"/>
          <p:cNvSpPr>
            <a:spLocks noGrp="1"/>
          </p:cNvSpPr>
          <p:nvPr>
            <p:ph type="title"/>
          </p:nvPr>
        </p:nvSpPr>
        <p:spPr>
          <a:xfrm>
            <a:off x="261258" y="130946"/>
            <a:ext cx="8229600" cy="1143000"/>
          </a:xfrm>
        </p:spPr>
        <p:txBody>
          <a:bodyPr/>
          <a:lstStyle/>
          <a:p>
            <a:pPr rtl="1"/>
            <a:r>
              <a:rPr lang="ar" dirty="0">
                <a:solidFill>
                  <a:srgbClr val="330066"/>
                </a:solidFill>
              </a:rPr>
              <a:t>مخرجات</a:t>
            </a:r>
            <a:r>
              <a:rPr lang="en-US" altLang="ar" dirty="0">
                <a:solidFill>
                  <a:srgbClr val="330066"/>
                </a:solidFill>
              </a:rPr>
              <a:t> </a:t>
            </a:r>
            <a:r>
              <a:rPr lang="ar" altLang="ar" dirty="0">
                <a:solidFill>
                  <a:srgbClr val="330066"/>
                </a:solidFill>
              </a:rPr>
              <a:t>التعلم</a:t>
            </a:r>
            <a:r>
              <a:rPr lang="en-US" altLang="ar" dirty="0">
                <a:solidFill>
                  <a:srgbClr val="330066"/>
                </a:solidFill>
              </a:rPr>
              <a:t> </a:t>
            </a:r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013569"/>
              </p:ext>
            </p:extLst>
          </p:nvPr>
        </p:nvGraphicFramePr>
        <p:xfrm>
          <a:off x="783771" y="1423851"/>
          <a:ext cx="7158446" cy="3069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388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صورة 209715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21530740">
            <a:off x="1631179" y="-5207100"/>
            <a:ext cx="6511563" cy="5142033"/>
          </a:xfrm>
          <a:prstGeom prst="rect">
            <a:avLst/>
          </a:prstGeom>
        </p:spPr>
      </p:pic>
      <p:sp>
        <p:nvSpPr>
          <p:cNvPr id="1048648" name="مربع نص 1048647"/>
          <p:cNvSpPr txBox="1"/>
          <p:nvPr/>
        </p:nvSpPr>
        <p:spPr>
          <a:xfrm>
            <a:off x="1054700" y="653075"/>
            <a:ext cx="7034599" cy="129266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1"/>
            <a:r>
              <a:rPr lang="ar" sz="7800" dirty="0">
                <a:solidFill>
                  <a:srgbClr val="000000"/>
                </a:solidFill>
              </a:rPr>
              <a:t>أشكال</a:t>
            </a:r>
            <a:r>
              <a:rPr lang="en-US" altLang="ar" sz="7800" dirty="0">
                <a:solidFill>
                  <a:srgbClr val="000000"/>
                </a:solidFill>
              </a:rPr>
              <a:t> </a:t>
            </a:r>
            <a:r>
              <a:rPr lang="ar" altLang="ar" sz="7800" dirty="0">
                <a:solidFill>
                  <a:srgbClr val="000000"/>
                </a:solidFill>
              </a:rPr>
              <a:t>حرف</a:t>
            </a:r>
            <a:r>
              <a:rPr lang="en-US" altLang="ar" sz="7800" dirty="0">
                <a:solidFill>
                  <a:srgbClr val="993300"/>
                </a:solidFill>
              </a:rPr>
              <a:t> </a:t>
            </a:r>
            <a:r>
              <a:rPr lang="ar" altLang="ar" sz="7800" dirty="0">
                <a:solidFill>
                  <a:srgbClr val="993300"/>
                </a:solidFill>
              </a:rPr>
              <a:t>الذال</a:t>
            </a:r>
            <a:r>
              <a:rPr lang="en-US" altLang="ar" sz="2800" dirty="0">
                <a:solidFill>
                  <a:srgbClr val="000000"/>
                </a:solidFill>
              </a:rPr>
              <a:t> </a:t>
            </a:r>
            <a:endParaRPr lang="ar-AE" sz="2800" dirty="0">
              <a:solidFill>
                <a:srgbClr val="000000"/>
              </a:solidFill>
            </a:endParaRPr>
          </a:p>
        </p:txBody>
      </p:sp>
      <p:sp>
        <p:nvSpPr>
          <p:cNvPr id="1048655" name="مربع نص 1048654"/>
          <p:cNvSpPr txBox="1"/>
          <p:nvPr/>
        </p:nvSpPr>
        <p:spPr>
          <a:xfrm>
            <a:off x="4886961" y="3918858"/>
            <a:ext cx="1422400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" sz="4800" dirty="0" smtClean="0">
                <a:solidFill>
                  <a:srgbClr val="CC0066"/>
                </a:solidFill>
              </a:rPr>
              <a:t>ذ</a:t>
            </a:r>
            <a:r>
              <a:rPr lang="ar" sz="4800" dirty="0" smtClean="0">
                <a:solidFill>
                  <a:srgbClr val="6600CC"/>
                </a:solidFill>
              </a:rPr>
              <a:t>كاء</a:t>
            </a:r>
            <a:endParaRPr lang="ar-AE" sz="6000" dirty="0">
              <a:solidFill>
                <a:srgbClr val="6600CC"/>
              </a:solidFill>
            </a:endParaRPr>
          </a:p>
        </p:txBody>
      </p:sp>
      <p:sp>
        <p:nvSpPr>
          <p:cNvPr id="1048656" name="مربع نص 1048655"/>
          <p:cNvSpPr txBox="1"/>
          <p:nvPr/>
        </p:nvSpPr>
        <p:spPr>
          <a:xfrm>
            <a:off x="2886958" y="1892857"/>
            <a:ext cx="4342242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1"/>
            <a:r>
              <a:rPr lang="ar-AE" sz="9600" dirty="0">
                <a:solidFill>
                  <a:srgbClr val="CC0066"/>
                </a:solidFill>
              </a:rPr>
              <a:t>ـذ</a:t>
            </a:r>
            <a:r>
              <a:rPr lang="ar-AE" sz="9600" dirty="0">
                <a:solidFill>
                  <a:srgbClr val="000000"/>
                </a:solidFill>
              </a:rPr>
              <a:t>      </a:t>
            </a:r>
            <a:r>
              <a:rPr lang="ar-AE" sz="9600" dirty="0">
                <a:solidFill>
                  <a:srgbClr val="CC0066"/>
                </a:solidFill>
              </a:rPr>
              <a:t>ذ</a:t>
            </a:r>
          </a:p>
        </p:txBody>
      </p:sp>
      <p:sp>
        <p:nvSpPr>
          <p:cNvPr id="2" name="سهم: لأسفل 1">
            <a:extLst>
              <a:ext uri="{FF2B5EF4-FFF2-40B4-BE49-F238E27FC236}">
                <a16:creationId xmlns:a16="http://schemas.microsoft.com/office/drawing/2014/main" xmlns="" id="{37F92307-27C2-4BFF-8425-375C388E2791}"/>
              </a:ext>
            </a:extLst>
          </p:cNvPr>
          <p:cNvSpPr/>
          <p:nvPr/>
        </p:nvSpPr>
        <p:spPr>
          <a:xfrm>
            <a:off x="3043644" y="3051420"/>
            <a:ext cx="326572" cy="72374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" name="سهم: لأسفل 3">
            <a:extLst>
              <a:ext uri="{FF2B5EF4-FFF2-40B4-BE49-F238E27FC236}">
                <a16:creationId xmlns:a16="http://schemas.microsoft.com/office/drawing/2014/main" xmlns="" id="{AE99EB7A-81A2-43AB-B8D5-1CEBD7FD5DB6}"/>
              </a:ext>
            </a:extLst>
          </p:cNvPr>
          <p:cNvSpPr/>
          <p:nvPr/>
        </p:nvSpPr>
        <p:spPr>
          <a:xfrm>
            <a:off x="5598161" y="3161212"/>
            <a:ext cx="280125" cy="61395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مربع نص 2"/>
          <p:cNvSpPr txBox="1"/>
          <p:nvPr/>
        </p:nvSpPr>
        <p:spPr>
          <a:xfrm>
            <a:off x="2599508" y="3918857"/>
            <a:ext cx="1541417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" altLang="ar" sz="4800" dirty="0">
                <a:solidFill>
                  <a:srgbClr val="6600CC"/>
                </a:solidFill>
              </a:rPr>
              <a:t>ت</a:t>
            </a:r>
            <a:r>
              <a:rPr lang="ar" altLang="ar" sz="4800" dirty="0">
                <a:solidFill>
                  <a:srgbClr val="D60093"/>
                </a:solidFill>
              </a:rPr>
              <a:t>ذ</a:t>
            </a:r>
            <a:r>
              <a:rPr lang="ar" altLang="ar" sz="4800" dirty="0">
                <a:solidFill>
                  <a:srgbClr val="6600CC"/>
                </a:solidFill>
              </a:rPr>
              <a:t>هب</a:t>
            </a:r>
            <a:endParaRPr lang="en-GB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صورة 209716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92330" y="548640"/>
            <a:ext cx="7785463" cy="36445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extLst mod="1">
          <p:ext uri="http://mobile.wps.cn/transition/2016/1">
            <p:transition xmlns="" val="wps_explode_r_800"/>
          </p:ext>
        </p:extLst>
      </p:transition>
    </mc:Choice>
    <mc:Fallback>
      <p:transition>
        <p:extLst mod="1">
          <p:ext uri="http://mobile.wps.cn/transition/2016/1">
            <p:transition xmlns="" xmlns:p14="http://schemas.microsoft.com/office/powerpoint/2010/main" val="wps_explode_r_800"/>
          </p:ext>
        </p:extLst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2199441" y="457602"/>
            <a:ext cx="4749997" cy="10842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97160" name="صورة 209715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47191" y="-1868979"/>
            <a:ext cx="4849617" cy="1288279"/>
          </a:xfrm>
          <a:prstGeom prst="rect">
            <a:avLst/>
          </a:prstGeom>
        </p:spPr>
      </p:pic>
      <p:sp>
        <p:nvSpPr>
          <p:cNvPr id="1048659" name="مربع نص 1048658"/>
          <p:cNvSpPr txBox="1"/>
          <p:nvPr/>
        </p:nvSpPr>
        <p:spPr>
          <a:xfrm>
            <a:off x="2474815" y="545741"/>
            <a:ext cx="5306119" cy="9079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rtl="1"/>
            <a:r>
              <a:rPr lang="ar-AE" altLang="ar" sz="5300" dirty="0">
                <a:solidFill>
                  <a:srgbClr val="000000"/>
                </a:solidFill>
              </a:rPr>
              <a:t>لون حرف </a:t>
            </a:r>
            <a:r>
              <a:rPr lang="ar-AE" altLang="ar" sz="5300" dirty="0">
                <a:solidFill>
                  <a:srgbClr val="C00000"/>
                </a:solidFill>
              </a:rPr>
              <a:t>الذال</a:t>
            </a:r>
            <a:r>
              <a:rPr lang="en-US" altLang="ar" sz="5300" dirty="0">
                <a:solidFill>
                  <a:srgbClr val="C00000"/>
                </a:solidFill>
              </a:rPr>
              <a:t> </a:t>
            </a:r>
            <a:r>
              <a:rPr lang="en-US" altLang="ar" sz="2800" dirty="0">
                <a:solidFill>
                  <a:srgbClr val="000000"/>
                </a:solidFill>
              </a:rPr>
              <a:t> </a:t>
            </a:r>
            <a:endParaRPr lang="ar-AE" sz="2800" dirty="0">
              <a:solidFill>
                <a:srgbClr val="000000"/>
              </a:solidFill>
            </a:endParaRPr>
          </a:p>
        </p:txBody>
      </p:sp>
      <p:pic>
        <p:nvPicPr>
          <p:cNvPr id="2097173" name="صورة 209717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351066" y="2086297"/>
            <a:ext cx="4441867" cy="3571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extLst mod="1">
          <p:ext uri="http://mobile.wps.cn/transition/2016/1">
            <p:transition xmlns="" val="wps_explode_r_800"/>
          </p:ext>
        </p:extLst>
      </p:transition>
    </mc:Choice>
    <mc:Fallback>
      <p:transition>
        <p:extLst mod="1">
          <p:ext uri="http://mobile.wps.cn/transition/2016/1">
            <p:transition xmlns="" xmlns:p14="http://schemas.microsoft.com/office/powerpoint/2010/main" val="wps_explode_r_800"/>
          </p:ext>
        </p:extLst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صورة 209717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61703" y="548640"/>
            <a:ext cx="7801617" cy="34355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16183" y="2063931"/>
            <a:ext cx="48985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5400" b="1" cap="none" spc="0" dirty="0" smtClean="0">
                <a:ln w="1905"/>
                <a:solidFill>
                  <a:srgbClr val="FFC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نشكر اهتمامكم</a:t>
            </a:r>
            <a:endParaRPr lang="ar-SA" sz="5400" b="1" cap="none" spc="0" dirty="0">
              <a:ln w="1905"/>
              <a:solidFill>
                <a:srgbClr val="FFC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42</Words>
  <Application>Microsoft Office PowerPoint</Application>
  <PresentationFormat>عرض على الشاشة (3:4)‏</PresentationFormat>
  <Paragraphs>11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7</vt:i4>
      </vt:variant>
    </vt:vector>
  </HeadingPairs>
  <TitlesOfParts>
    <vt:vector size="9" baseType="lpstr">
      <vt:lpstr>school</vt:lpstr>
      <vt:lpstr>1_school</vt:lpstr>
      <vt:lpstr>الصف:الأول المادة :لغة عربية الوحدة :الثالثة  الدرس:حرف الذال </vt:lpstr>
      <vt:lpstr>مخرجات التعلم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sari</cp:lastModifiedBy>
  <cp:revision>7</cp:revision>
  <dcterms:created xsi:type="dcterms:W3CDTF">2020-04-30T02:36:07Z</dcterms:created>
  <dcterms:modified xsi:type="dcterms:W3CDTF">2020-06-30T12:34:41Z</dcterms:modified>
</cp:coreProperties>
</file>