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568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700" dirty="0" smtClean="0">
                <a:solidFill>
                  <a:srgbClr val="FF0000"/>
                </a:solidFill>
              </a:rPr>
              <a:t>ص</a:t>
            </a:r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صحيحة مع الحركات والمدود.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بأشكاله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المختلفة 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يستخرج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</a:t>
            </a:r>
            <a:b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مجموعة من الحروف.</a:t>
            </a:r>
          </a:p>
          <a:p>
            <a:pPr marL="0" indent="0" algn="ctr" rtl="1">
              <a:buNone/>
            </a:pP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3600" dirty="0"/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" y="506282"/>
            <a:ext cx="3960000" cy="2614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8" y="194931"/>
            <a:ext cx="3960000" cy="2972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2" y="2924486"/>
            <a:ext cx="3960000" cy="26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حرف الصاد 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صو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</a:p>
          <a:p>
            <a:pPr algn="ctr" rtl="1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فور: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ـصـ</a:t>
            </a:r>
          </a:p>
          <a:p>
            <a:pPr algn="ctr" rtl="1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قر:  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صـ</a:t>
            </a:r>
          </a:p>
          <a:p>
            <a:pPr algn="ctr" rtl="1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قف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ـص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766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الصاد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الحركات والمدود</a:t>
            </a:r>
            <a:endParaRPr lang="ar-SA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920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دى 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حب</a:t>
            </a:r>
          </a:p>
          <a:p>
            <a:pPr algn="ctr" rtl="1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بح  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</a:p>
          <a:p>
            <a:pPr algn="ctr" rtl="1"/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راط    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ي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</a:t>
            </a:r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809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2229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29674"/>
          <a:stretch/>
        </p:blipFill>
        <p:spPr>
          <a:xfrm>
            <a:off x="4339550" y="2736314"/>
            <a:ext cx="4463258" cy="39962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56650" y="2361067"/>
            <a:ext cx="1119112" cy="914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حلل:</a:t>
            </a:r>
            <a:endParaRPr lang="ar-SA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05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" y="31432"/>
            <a:ext cx="9000000" cy="675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795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 مع درس جديد</a:t>
            </a:r>
            <a:endParaRPr lang="ar-SA" sz="4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1027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</TotalTime>
  <Words>73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حرف الصاد</vt:lpstr>
      <vt:lpstr>PowerPoint Presentation</vt:lpstr>
      <vt:lpstr> مخرجات التعلم</vt:lpstr>
      <vt:lpstr>PowerPoint Presentation</vt:lpstr>
      <vt:lpstr>أشكال حرف الصاد </vt:lpstr>
      <vt:lpstr>الصاد  مع الحركات والمدود</vt:lpstr>
      <vt:lpstr>PowerPoint Presentation</vt:lpstr>
      <vt:lpstr>إلى اللقاء مع درس جديد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10</cp:revision>
  <dcterms:created xsi:type="dcterms:W3CDTF">2020-05-02T02:36:07Z</dcterms:created>
  <dcterms:modified xsi:type="dcterms:W3CDTF">2020-05-03T10:44:38Z</dcterms:modified>
</cp:coreProperties>
</file>