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pPr rtl="1"/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عربية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" y="17629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84" y="3099726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</a:t>
            </a:r>
            <a:endParaRPr lang="ar-SA" sz="8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359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68" y="1327240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23900" dirty="0" smtClean="0">
                <a:solidFill>
                  <a:srgbClr val="FF0000"/>
                </a:solidFill>
              </a:rPr>
              <a:t>ض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29904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15" y="3593670"/>
            <a:ext cx="1080000" cy="705375"/>
          </a:xfrm>
        </p:spPr>
      </p:pic>
    </p:spTree>
    <p:extLst>
      <p:ext uri="{BB962C8B-B14F-4D97-AF65-F5344CB8AC3E}">
        <p14:creationId xmlns:p14="http://schemas.microsoft.com/office/powerpoint/2010/main" val="44359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 والشجرة</a:t>
            </a:r>
            <a:endParaRPr lang="en-US" sz="4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سار  ريا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حى على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فة النهر </a:t>
            </a:r>
            <a:b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بدأ ريا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يعر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لاته </a:t>
            </a:r>
            <a:b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قفز أمامه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فدع أخ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b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فرك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بسرعة واختبأ خلف الشجرة</a:t>
            </a:r>
            <a:b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قالت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حى: الشجرة لا تحمي الأطفال الخائفين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حرف الضاد</a:t>
            </a:r>
            <a:endParaRPr lang="en-US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072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/>
              <a:t>ريا</a:t>
            </a:r>
            <a:r>
              <a:rPr lang="ar-SA" dirty="0" smtClean="0">
                <a:solidFill>
                  <a:srgbClr val="FF0000"/>
                </a:solidFill>
              </a:rPr>
              <a:t>ض</a:t>
            </a:r>
            <a:r>
              <a:rPr lang="ar-SA" dirty="0" smtClean="0"/>
              <a:t> : </a:t>
            </a:r>
            <a:r>
              <a:rPr lang="ar-SA" dirty="0" smtClean="0">
                <a:solidFill>
                  <a:srgbClr val="FF0000"/>
                </a:solidFill>
              </a:rPr>
              <a:t>ض</a:t>
            </a:r>
            <a:r>
              <a:rPr lang="ar-SA" dirty="0" smtClean="0"/>
              <a:t>   ،  </a:t>
            </a:r>
            <a:r>
              <a:rPr lang="ar-SA" dirty="0" smtClean="0">
                <a:solidFill>
                  <a:srgbClr val="FF0000"/>
                </a:solidFill>
              </a:rPr>
              <a:t>ض</a:t>
            </a:r>
            <a:r>
              <a:rPr lang="ar-SA" dirty="0" smtClean="0"/>
              <a:t>فدع : </a:t>
            </a:r>
            <a:r>
              <a:rPr lang="ar-SA" dirty="0" smtClean="0">
                <a:solidFill>
                  <a:srgbClr val="FF0000"/>
                </a:solidFill>
              </a:rPr>
              <a:t>ضـ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 smtClean="0"/>
          </a:p>
          <a:p>
            <a:pPr marL="0" indent="0" algn="ctr" rtl="1">
              <a:buNone/>
            </a:pPr>
            <a:r>
              <a:rPr lang="ar-SA" dirty="0" smtClean="0"/>
              <a:t>ع</a:t>
            </a:r>
            <a:r>
              <a:rPr lang="ar-SA" dirty="0" smtClean="0">
                <a:solidFill>
                  <a:srgbClr val="FF0000"/>
                </a:solidFill>
              </a:rPr>
              <a:t>ض</a:t>
            </a:r>
            <a:r>
              <a:rPr lang="ar-SA" dirty="0" smtClean="0"/>
              <a:t>لات : </a:t>
            </a:r>
            <a:r>
              <a:rPr lang="ar-SA" dirty="0" smtClean="0">
                <a:solidFill>
                  <a:srgbClr val="FF0000"/>
                </a:solidFill>
              </a:rPr>
              <a:t>ـضـ</a:t>
            </a:r>
            <a:r>
              <a:rPr lang="ar-SA" dirty="0" smtClean="0"/>
              <a:t>  ،   رك</a:t>
            </a:r>
            <a:r>
              <a:rPr lang="ar-SA" dirty="0" smtClean="0">
                <a:solidFill>
                  <a:srgbClr val="FF0000"/>
                </a:solidFill>
              </a:rPr>
              <a:t>ض</a:t>
            </a:r>
            <a:r>
              <a:rPr lang="ar-SA" dirty="0" smtClean="0"/>
              <a:t> : </a:t>
            </a:r>
            <a:r>
              <a:rPr lang="ar-SA" dirty="0" smtClean="0">
                <a:solidFill>
                  <a:srgbClr val="FF0000"/>
                </a:solidFill>
              </a:rPr>
              <a:t>ـض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96003"/>
              </p:ext>
            </p:extLst>
          </p:nvPr>
        </p:nvGraphicFramePr>
        <p:xfrm>
          <a:off x="1387518" y="3248167"/>
          <a:ext cx="6419000" cy="5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04750"/>
                <a:gridCol w="1604750"/>
                <a:gridCol w="1604750"/>
                <a:gridCol w="1604750"/>
              </a:tblGrid>
              <a:tr h="47767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7030A0"/>
                          </a:solidFill>
                        </a:rPr>
                        <a:t>ضـ</a:t>
                      </a:r>
                      <a:endParaRPr lang="ar-SA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7030A0"/>
                          </a:solidFill>
                        </a:rPr>
                        <a:t>ـضـ</a:t>
                      </a:r>
                      <a:endParaRPr lang="ar-SA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7030A0"/>
                          </a:solidFill>
                        </a:rPr>
                        <a:t>ــض</a:t>
                      </a:r>
                      <a:endParaRPr lang="ar-SA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rgbClr val="7030A0"/>
                          </a:solidFill>
                        </a:rPr>
                        <a:t>ض</a:t>
                      </a:r>
                      <a:endParaRPr lang="ar-SA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الضاد مع الحركات والمدود</a:t>
            </a:r>
            <a:endParaRPr lang="ar-SA" b="1" u="sng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5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ضَ 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ضَ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   ،    </a:t>
            </a:r>
            <a:r>
              <a:rPr lang="ar-SA" sz="5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ضا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ضا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بط</a:t>
            </a:r>
          </a:p>
          <a:p>
            <a:pPr marL="0" indent="0" algn="ctr" rtl="1">
              <a:buNone/>
            </a:pPr>
            <a:r>
              <a:rPr lang="ar-SA" sz="5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ضُ 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يقب</a:t>
            </a:r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ضُ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،   </a:t>
            </a:r>
            <a:r>
              <a:rPr lang="ar-SA" sz="5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ضو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ر</a:t>
            </a:r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ضو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</a:p>
          <a:p>
            <a:pPr marL="0" indent="0" algn="ctr" rtl="1">
              <a:buNone/>
            </a:pPr>
            <a:r>
              <a:rPr lang="ar-SA" sz="5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ضِ 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ضِ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فدع   ،  </a:t>
            </a:r>
            <a:r>
              <a:rPr lang="ar-SA" sz="5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ضي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ي</a:t>
            </a:r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ضي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ء</a:t>
            </a:r>
          </a:p>
        </p:txBody>
      </p:sp>
    </p:spTree>
    <p:extLst>
      <p:ext uri="{BB962C8B-B14F-4D97-AF65-F5344CB8AC3E}">
        <p14:creationId xmlns:p14="http://schemas.microsoft.com/office/powerpoint/2010/main" val="10027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47" y="2485232"/>
            <a:ext cx="2880000" cy="19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61844"/>
          <a:stretch/>
        </p:blipFill>
        <p:spPr>
          <a:xfrm>
            <a:off x="3041090" y="1214650"/>
            <a:ext cx="2160000" cy="3439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8" y="-13648"/>
            <a:ext cx="288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90" y="185934"/>
            <a:ext cx="288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9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" y="295976"/>
            <a:ext cx="8229600" cy="3394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0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/>
          <a:stretch/>
        </p:blipFill>
        <p:spPr>
          <a:xfrm>
            <a:off x="1491016" y="300254"/>
            <a:ext cx="7206017" cy="4060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63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95</TotalTime>
  <Words>54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school</vt:lpstr>
      <vt:lpstr>الصف: الأول المادة: لغة عربية الدرس: حرف الضاد</vt:lpstr>
      <vt:lpstr>PowerPoint Presentation</vt:lpstr>
      <vt:lpstr>PowerPoint Presentation</vt:lpstr>
      <vt:lpstr>رياض والشجرة</vt:lpstr>
      <vt:lpstr>أشكال حرف الضاد</vt:lpstr>
      <vt:lpstr>الضاد مع الحركات والمدود</vt:lpstr>
      <vt:lpstr>PowerPoint Presentation</vt:lpstr>
      <vt:lpstr>PowerPoint Presentation</vt:lpstr>
      <vt:lpstr>PowerPoint Presentation</vt:lpstr>
      <vt:lpstr>إلى اللقاء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طارق</cp:lastModifiedBy>
  <cp:revision>13</cp:revision>
  <dcterms:created xsi:type="dcterms:W3CDTF">2020-05-02T02:36:07Z</dcterms:created>
  <dcterms:modified xsi:type="dcterms:W3CDTF">2020-05-03T10:28:54Z</dcterms:modified>
</cp:coreProperties>
</file>