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/>
          </a:bodyPr>
          <a:lstStyle/>
          <a:p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الصف: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المادة: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لغة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عربية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حرف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الظاء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564" y="968992"/>
            <a:ext cx="8229600" cy="5034342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SA" sz="34400" dirty="0" smtClean="0">
                <a:solidFill>
                  <a:srgbClr val="FF0000"/>
                </a:solidFill>
              </a:rPr>
              <a:t>ظ</a:t>
            </a:r>
            <a:endParaRPr lang="en-US" sz="3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8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ar-S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يقرأ التلميذ حرف </a:t>
            </a:r>
            <a:r>
              <a:rPr lang="ar-SA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الظاء </a:t>
            </a:r>
            <a:r>
              <a:rPr lang="ar-SA" sz="36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</a:t>
            </a:r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صحيحة مع الحركات والمدود.</a:t>
            </a:r>
          </a:p>
          <a:p>
            <a:pPr algn="ctr" rtl="1"/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يكتب حرف </a:t>
            </a:r>
            <a:r>
              <a:rPr lang="ar-SA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الظاء </a:t>
            </a:r>
            <a:r>
              <a:rPr lang="ar-SA" sz="36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بأشكاله </a:t>
            </a:r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المختلفة .</a:t>
            </a:r>
          </a:p>
          <a:p>
            <a:pPr algn="ctr" rtl="1"/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يستخرج </a:t>
            </a:r>
            <a:r>
              <a:rPr lang="ar-SA" sz="3600" b="1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حرف </a:t>
            </a:r>
            <a:r>
              <a:rPr lang="ar-SA" sz="3600" b="1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الظاء </a:t>
            </a:r>
            <a:r>
              <a:rPr lang="ar-SA" sz="3600" b="1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</a:t>
            </a:r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بين</a:t>
            </a:r>
            <a:b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مجموعة من الحروف.</a:t>
            </a:r>
          </a:p>
          <a:p>
            <a:pPr marL="0" indent="0" algn="ctr" rtl="1">
              <a:buNone/>
            </a:pPr>
            <a:endParaRPr lang="en-US" sz="36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2191928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46" y="17054"/>
            <a:ext cx="7920000" cy="496977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092"/>
            <a:ext cx="8229600" cy="3493827"/>
          </a:xfrm>
        </p:spPr>
        <p:txBody>
          <a:bodyPr>
            <a:normAutofit/>
          </a:bodyPr>
          <a:lstStyle/>
          <a:p>
            <a:pPr rtl="1"/>
            <a:r>
              <a:rPr lang="ar-SA" dirty="0" smtClean="0">
                <a:solidFill>
                  <a:schemeClr val="tx2"/>
                </a:solidFill>
              </a:rPr>
              <a:t>قال </a:t>
            </a:r>
            <a:r>
              <a:rPr lang="ar-SA" dirty="0" smtClean="0">
                <a:solidFill>
                  <a:srgbClr val="FF0000"/>
                </a:solidFill>
              </a:rPr>
              <a:t>ظ</a:t>
            </a:r>
            <a:r>
              <a:rPr lang="ar-SA" dirty="0" smtClean="0">
                <a:solidFill>
                  <a:schemeClr val="tx2"/>
                </a:solidFill>
              </a:rPr>
              <a:t>افر: أنا أعيش في قرية صغيرة</a:t>
            </a:r>
            <a:br>
              <a:rPr lang="ar-SA" dirty="0" smtClean="0">
                <a:solidFill>
                  <a:schemeClr val="tx2"/>
                </a:solidFill>
              </a:rPr>
            </a:br>
            <a:r>
              <a:rPr lang="ar-SA" dirty="0" smtClean="0">
                <a:solidFill>
                  <a:schemeClr val="tx2"/>
                </a:solidFill>
              </a:rPr>
              <a:t>أدعوك لزيارتي يا طلال </a:t>
            </a:r>
            <a:br>
              <a:rPr lang="ar-SA" dirty="0" smtClean="0">
                <a:solidFill>
                  <a:schemeClr val="tx2"/>
                </a:solidFill>
              </a:rPr>
            </a:br>
            <a:r>
              <a:rPr lang="ar-SA" dirty="0" smtClean="0">
                <a:solidFill>
                  <a:schemeClr val="tx2"/>
                </a:solidFill>
              </a:rPr>
              <a:t>سنشاهد المنا</a:t>
            </a:r>
            <a:r>
              <a:rPr lang="ar-SA" dirty="0" smtClean="0">
                <a:solidFill>
                  <a:srgbClr val="FF0000"/>
                </a:solidFill>
              </a:rPr>
              <a:t>ظ</a:t>
            </a:r>
            <a:r>
              <a:rPr lang="ar-SA" dirty="0" smtClean="0">
                <a:solidFill>
                  <a:schemeClr val="tx2"/>
                </a:solidFill>
              </a:rPr>
              <a:t>ر الجميلة</a:t>
            </a:r>
            <a:br>
              <a:rPr lang="ar-SA" dirty="0" smtClean="0">
                <a:solidFill>
                  <a:schemeClr val="tx2"/>
                </a:solidFill>
              </a:rPr>
            </a:br>
            <a:r>
              <a:rPr lang="ar-SA" dirty="0" smtClean="0">
                <a:solidFill>
                  <a:schemeClr val="tx2"/>
                </a:solidFill>
              </a:rPr>
              <a:t> ونجلس في </a:t>
            </a:r>
            <a:r>
              <a:rPr lang="ar-SA" dirty="0" smtClean="0">
                <a:solidFill>
                  <a:srgbClr val="FF0000"/>
                </a:solidFill>
              </a:rPr>
              <a:t>ظ</a:t>
            </a:r>
            <a:r>
              <a:rPr lang="ar-SA" dirty="0" smtClean="0">
                <a:solidFill>
                  <a:schemeClr val="tx2"/>
                </a:solidFill>
              </a:rPr>
              <a:t>لال الأشجار.</a:t>
            </a:r>
            <a:br>
              <a:rPr lang="ar-SA" dirty="0" smtClean="0">
                <a:solidFill>
                  <a:schemeClr val="tx2"/>
                </a:solidFill>
              </a:rPr>
            </a:br>
            <a:r>
              <a:rPr lang="ar-SA" dirty="0" smtClean="0">
                <a:solidFill>
                  <a:schemeClr val="tx2"/>
                </a:solidFill>
              </a:rPr>
              <a:t>قال طلال: كم أنت مح</a:t>
            </a:r>
            <a:r>
              <a:rPr lang="ar-SA" dirty="0" smtClean="0">
                <a:solidFill>
                  <a:srgbClr val="FF0000"/>
                </a:solidFill>
              </a:rPr>
              <a:t>ظ</a:t>
            </a:r>
            <a:r>
              <a:rPr lang="ar-SA" dirty="0" smtClean="0">
                <a:solidFill>
                  <a:schemeClr val="tx2"/>
                </a:solidFill>
              </a:rPr>
              <a:t>و</a:t>
            </a:r>
            <a:r>
              <a:rPr lang="ar-SA" dirty="0" smtClean="0">
                <a:solidFill>
                  <a:srgbClr val="FF0000"/>
                </a:solidFill>
              </a:rPr>
              <a:t>ظ</a:t>
            </a:r>
            <a:r>
              <a:rPr lang="ar-SA" dirty="0" smtClean="0">
                <a:solidFill>
                  <a:schemeClr val="tx2"/>
                </a:solidFill>
              </a:rPr>
              <a:t> يا </a:t>
            </a:r>
            <a:r>
              <a:rPr lang="ar-SA" dirty="0" smtClean="0">
                <a:solidFill>
                  <a:srgbClr val="FF0000"/>
                </a:solidFill>
              </a:rPr>
              <a:t>ظ</a:t>
            </a:r>
            <a:r>
              <a:rPr lang="ar-SA" dirty="0" smtClean="0">
                <a:solidFill>
                  <a:schemeClr val="tx2"/>
                </a:solidFill>
              </a:rPr>
              <a:t>افر!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" y="109184"/>
            <a:ext cx="8974821" cy="3944412"/>
          </a:xfr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40" y="56847"/>
            <a:ext cx="8229600" cy="3982349"/>
          </a:xfr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8" y="166138"/>
            <a:ext cx="8229600" cy="4118606"/>
          </a:xfrm>
        </p:spPr>
      </p:pic>
    </p:spTree>
    <p:extLst>
      <p:ext uri="{BB962C8B-B14F-4D97-AF65-F5344CB8AC3E}">
        <p14:creationId xmlns:p14="http://schemas.microsoft.com/office/powerpoint/2010/main" val="9632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80" y="-232016"/>
            <a:ext cx="7731457" cy="45037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472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" y="57997"/>
            <a:ext cx="9000000" cy="6750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94515"/>
            <a:ext cx="8229600" cy="1143000"/>
          </a:xfrm>
        </p:spPr>
        <p:txBody>
          <a:bodyPr>
            <a:noAutofit/>
          </a:bodyPr>
          <a:lstStyle/>
          <a:p>
            <a:pPr rtl="1"/>
            <a:r>
              <a:rPr lang="ar-SA" sz="138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اللقاء</a:t>
            </a:r>
            <a:endParaRPr lang="ar-SA" sz="13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5082520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72</TotalTime>
  <Words>42</Words>
  <Application>Microsoft Office PowerPoint</Application>
  <PresentationFormat>On-screen Show (4:3)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Sakkal Majalla</vt:lpstr>
      <vt:lpstr>Times New Roman</vt:lpstr>
      <vt:lpstr>school</vt:lpstr>
      <vt:lpstr>الصف: الأول المادة: لغة عربية الدرس: حرف الظاء</vt:lpstr>
      <vt:lpstr>PowerPoint Presentation</vt:lpstr>
      <vt:lpstr> مخرجات التعلم</vt:lpstr>
      <vt:lpstr>قال ظافر: أنا أعيش في قرية صغيرة أدعوك لزيارتي يا طلال  سنشاهد المناظر الجميلة  ونجلس في ظلال الأشجار. قال طلال: كم أنت محظوظ يا ظافر!</vt:lpstr>
      <vt:lpstr>PowerPoint Presentation</vt:lpstr>
      <vt:lpstr>PowerPoint Presentation</vt:lpstr>
      <vt:lpstr>PowerPoint Presentation</vt:lpstr>
      <vt:lpstr>PowerPoint Presentation</vt:lpstr>
      <vt:lpstr>إلى اللقاء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طارق</cp:lastModifiedBy>
  <cp:revision>10</cp:revision>
  <dcterms:created xsi:type="dcterms:W3CDTF">2020-05-02T02:36:07Z</dcterms:created>
  <dcterms:modified xsi:type="dcterms:W3CDTF">2020-05-03T10:30:05Z</dcterms:modified>
</cp:coreProperties>
</file>