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7" r:id="rId6"/>
    <p:sldId id="265" r:id="rId7"/>
    <p:sldId id="259" r:id="rId8"/>
    <p:sldId id="26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7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درجة الحرارة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الحرارة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203"/>
            <a:ext cx="8229600" cy="488909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أضع يدي في إناءٍ يحوي ماءً بارداً.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أضع يدي اليسرى في إناءٍ يحوي ما</a:t>
            </a:r>
          </a:p>
          <a:p>
            <a:pPr marL="0" indent="0" algn="r" rtl="1">
              <a:buNone/>
            </a:pP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أرفع كلتا يديً, وأضعهما في إناءٍ يحوي</a:t>
            </a:r>
          </a:p>
          <a:p>
            <a:pPr marL="0" indent="0" algn="r" rtl="1">
              <a:buNone/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ماءً فاتراً، بماذا أشعر؟</a:t>
            </a: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اليد التي كانت في الماء البارد تشعر بالسخونة، بينما اليد التي كانت في الماء الساخن تشعر بالبرودة. لذلك استخدم ميزان الحرارة.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05" y="1318203"/>
            <a:ext cx="2521222" cy="19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/>
          <a:lstStyle/>
          <a:p>
            <a:pPr algn="r" rtl="1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حاسة اللمس لا تحدد حرارة الجسم بدقة.</a:t>
            </a:r>
          </a:p>
          <a:p>
            <a:pPr algn="r" rtl="1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درجة حرارة الجسم تحدد مدى سخونة الجسم أو برودته، ويتم قياسها بميزان الحرارة.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تمدد السوائل بالحرارة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آخذ دورقاً زجاجياً كما في الشكل، وأملئه بالماء الملوّن البارد،</a:t>
            </a:r>
          </a:p>
          <a:p>
            <a:pPr marL="0" indent="0" algn="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ألاحظ؟</a:t>
            </a:r>
          </a:p>
          <a:p>
            <a:pPr marL="0" indent="0" algn="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الماء الملوّن عند السًوية (أ).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آخذ الدورق السابق، وأسخنه، ماذا ألاحظ؟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يرتفع مستوى الماء إلى السّوية (ب)</a:t>
            </a:r>
          </a:p>
          <a:p>
            <a:pPr marL="0" indent="0" algn="ctr" rtl="1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تتمدد السوائل بالتسخين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06" y="1911927"/>
            <a:ext cx="2518930" cy="23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ميزان الحرارة الزئبقي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8229600" cy="496824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يعتمد على مبدأ تمدّد السّوائل بالحرارة. ويتألف من: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مستودع.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أنبوب شعري.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ساق.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4" y="1754663"/>
            <a:ext cx="1852613" cy="27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هــــــــــــــــــل تعلـــــــــــــــم</a:t>
            </a:r>
            <a:endParaRPr lang="en-US" dirty="0">
              <a:solidFill>
                <a:srgbClr val="CC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572" y="846138"/>
            <a:ext cx="3807228" cy="2301239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>
              <a:buNone/>
            </a:pPr>
            <a:endParaRPr lang="ar-SA" sz="28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الزئبق</a:t>
            </a:r>
            <a:r>
              <a:rPr lang="ar-SA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هو المعدن الوحيد الذي يوجد في الحالة السائلة في درجة حرارة الغرفة</a:t>
            </a:r>
            <a:endParaRPr lang="ar-SY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Y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 flipH="1">
            <a:off x="457200" y="1129032"/>
            <a:ext cx="4904510" cy="3574313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ar-SA" sz="28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Font typeface="Arial"/>
              <a:buNone/>
            </a:pPr>
            <a:r>
              <a:rPr lang="ar-SA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الزئبق</a:t>
            </a:r>
            <a:r>
              <a:rPr lang="ar-SA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يوجد في موازين الحرارة، ومقاييس الضغط، وحشوات الأسنان، ومصابيح توفير الطاقة، وهو معدن خطر بسبب سميته العالية للجهاز العصبي، وخاصةً الدماغ</a:t>
            </a:r>
            <a:endParaRPr lang="ar-SY" sz="28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Font typeface="Arial"/>
              <a:buNone/>
            </a:pPr>
            <a:endParaRPr lang="ar-SY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714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تلاحظ أسلاك الكهرباء مشدودة شتاءً ومتدلية صيفاً؟</a:t>
            </a: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تترك فراغات صغيرة بين قضبان سكة القطار؟</a:t>
            </a:r>
          </a:p>
          <a:p>
            <a:pPr marL="0" indent="0" algn="ctr">
              <a:buNone/>
            </a:pP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29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29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تتمدد الأجسام الصلبة بالحرارة، وتتقلص بالبرودة.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72" y="1716305"/>
            <a:ext cx="3484457" cy="23076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33" y="1755488"/>
            <a:ext cx="3341707" cy="22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تمدد الأجسام الصلبة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8229600" cy="496824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تغير درجة الحرارة.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طول الجسم.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نوع المادة.</a:t>
            </a: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2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464</TotalTime>
  <Words>254</Words>
  <Application>Microsoft Office PowerPoint</Application>
  <PresentationFormat>عرض على الشاشة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درجة الحرارة</vt:lpstr>
      <vt:lpstr>درجة الحرارة</vt:lpstr>
      <vt:lpstr>استنتج</vt:lpstr>
      <vt:lpstr>تمدد السوائل بالحرارة</vt:lpstr>
      <vt:lpstr>ميزان الحرارة الزئبقي</vt:lpstr>
      <vt:lpstr>هــــــــــــــــــل تعلـــــــــــــــم</vt:lpstr>
      <vt:lpstr>عرض تقديمي في PowerPoint</vt:lpstr>
      <vt:lpstr>العوامل المؤثرة في تمدد الأجسام الصلبة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Shadi</cp:lastModifiedBy>
  <cp:revision>43</cp:revision>
  <dcterms:created xsi:type="dcterms:W3CDTF">2020-05-02T02:36:07Z</dcterms:created>
  <dcterms:modified xsi:type="dcterms:W3CDTF">2020-05-21T08:39:31Z</dcterms:modified>
</cp:coreProperties>
</file>