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6" r:id="rId4"/>
    <p:sldId id="265" r:id="rId5"/>
    <p:sldId id="267" r:id="rId6"/>
    <p:sldId id="271" r:id="rId7"/>
    <p:sldId id="272" r:id="rId8"/>
    <p:sldId id="259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3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34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A945532-7F3D-4B36-A910-D0D8DE1CB7D8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97C48BE-268A-40A4-998E-A15DC11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المياه الجوفية والينابيع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لنتذكر ما تعلمناه سابقاً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158558"/>
            <a:ext cx="8229600" cy="48890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مصادر المياه؟</a:t>
            </a:r>
          </a:p>
          <a:p>
            <a:pPr marL="0" indent="0" algn="ctr" rtl="1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المحيطات والبحار والأنهار والبحيرات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 مصادر مياه سطحية</a:t>
            </a:r>
          </a:p>
          <a:p>
            <a:pPr marL="0" indent="0" algn="ctr" rtl="1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المحيطات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والبحار والأنهار والبحيرات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عدد مصادر مياه جوفية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SA" dirty="0" smtClean="0"/>
              <a:t>الآبار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9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4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 smtClean="0">
                <a:solidFill>
                  <a:srgbClr val="FF0000"/>
                </a:solidFill>
              </a:rPr>
              <a:t>لاحظ الصورة الآتية، وتعلّم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7899" y="1163782"/>
            <a:ext cx="7232072" cy="34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الطبقات في القشرة الأرضية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rgbClr val="FF0000"/>
                </a:solidFill>
              </a:rPr>
              <a:t>طبقة نفوذة أو حرة: </a:t>
            </a:r>
            <a:r>
              <a:rPr lang="ar-SA" dirty="0" smtClean="0"/>
              <a:t>(مثل الرمل والكلس) </a:t>
            </a:r>
            <a:r>
              <a:rPr lang="ar-SA" dirty="0" smtClean="0"/>
              <a:t>يتسرب من خلالها قسم من مياه الأمطار والثلوج</a:t>
            </a:r>
          </a:p>
          <a:p>
            <a:pPr algn="ctr" rtl="1"/>
            <a:r>
              <a:rPr lang="ar-SA" dirty="0" smtClean="0">
                <a:solidFill>
                  <a:srgbClr val="FF0000"/>
                </a:solidFill>
              </a:rPr>
              <a:t>طبقتين كتيمتين: </a:t>
            </a:r>
            <a:r>
              <a:rPr lang="ar-SA" dirty="0" smtClean="0"/>
              <a:t>(مثل الغضار) لا تسمح بمرور المياه.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ar-SA" dirty="0" smtClean="0"/>
              <a:t>تتجمع المياه بين الطبقتين الكتيمتين</a:t>
            </a:r>
          </a:p>
          <a:p>
            <a:pPr marL="0" indent="0" algn="ctr" rtl="1">
              <a:buNone/>
            </a:pPr>
            <a:r>
              <a:rPr lang="ar-SA" dirty="0" smtClean="0"/>
              <a:t>مشكلةً المياه الجوفية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الآبار نوعان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0040" y="1268008"/>
            <a:ext cx="8229600" cy="4525963"/>
          </a:xfrm>
        </p:spPr>
        <p:txBody>
          <a:bodyPr/>
          <a:lstStyle/>
          <a:p>
            <a:pPr algn="ctr" rtl="1"/>
            <a:r>
              <a:rPr lang="ar-SA" sz="5400" dirty="0" smtClean="0"/>
              <a:t>آبار عادية</a:t>
            </a:r>
          </a:p>
          <a:p>
            <a:pPr marL="0" indent="0" algn="ctr" rtl="1">
              <a:buNone/>
            </a:pPr>
            <a:endParaRPr lang="ar-SA" sz="5400" dirty="0" smtClean="0"/>
          </a:p>
          <a:p>
            <a:pPr algn="ctr" rtl="1"/>
            <a:r>
              <a:rPr lang="ar-SA" sz="5400" dirty="0" smtClean="0"/>
              <a:t>آبار ارتوازية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الآبار العادية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0040" y="1268008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smtClean="0"/>
              <a:t>تنشأ من حفر الإنسان للأرض للوصول إلى المياه الجوفية، وتسحب بوساطة الدلو أو المضخّة.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077" y="2411008"/>
            <a:ext cx="4289367" cy="32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الآبار الارتوازية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20040" y="1268008"/>
            <a:ext cx="8229600" cy="452596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smtClean="0"/>
              <a:t>تندفع المياه من تلقاء ذاتها إلى سطح الأرض على شكل نافورة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99" y="2157153"/>
            <a:ext cx="3336002" cy="37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هل 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 numCol="1">
            <a:normAutofit/>
          </a:bodyPr>
          <a:lstStyle/>
          <a:p>
            <a:pPr marL="0" indent="0" algn="ctr" rtl="1">
              <a:buNone/>
            </a:pPr>
            <a:r>
              <a:rPr lang="ar-SA" sz="4000" dirty="0" smtClean="0"/>
              <a:t>أن المياه الجوفية تتفجر نتيجة الضغط الهائل</a:t>
            </a:r>
          </a:p>
          <a:p>
            <a:pPr marL="0" indent="0" algn="ctr" rtl="1">
              <a:buNone/>
            </a:pPr>
            <a:r>
              <a:rPr lang="ar-SA" sz="4000" dirty="0" smtClean="0"/>
              <a:t>على القشرة الأرضية، فتخرج على شكل ينابيع</a:t>
            </a:r>
            <a:endParaRPr lang="ar-SA" sz="4000" dirty="0" smtClean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9377F9"/>
              </a:solidFill>
            </a:endParaRPr>
          </a:p>
          <a:p>
            <a:pPr marL="0" indent="0" algn="ctr">
              <a:buNone/>
            </a:pPr>
            <a:endParaRPr lang="ar-SA" dirty="0">
              <a:solidFill>
                <a:srgbClr val="9377F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فقاعة التفكير: على شكل سحابة 6">
            <a:extLst>
              <a:ext uri="{FF2B5EF4-FFF2-40B4-BE49-F238E27FC236}">
                <a16:creationId xmlns:a16="http://schemas.microsoft.com/office/drawing/2014/main" id="{8110006C-2976-43F3-B2F7-70B71A8A3271}"/>
              </a:ext>
            </a:extLst>
          </p:cNvPr>
          <p:cNvSpPr txBox="1">
            <a:spLocks/>
          </p:cNvSpPr>
          <p:nvPr/>
        </p:nvSpPr>
        <p:spPr>
          <a:xfrm>
            <a:off x="1935480" y="655638"/>
            <a:ext cx="5562600" cy="4312602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ar-SA" dirty="0" smtClean="0">
                <a:solidFill>
                  <a:schemeClr val="tx1"/>
                </a:solidFill>
              </a:rPr>
              <a:t>دمتم في رعاية الله</a:t>
            </a:r>
          </a:p>
          <a:p>
            <a:pPr marL="0" indent="0" algn="ctr">
              <a:buNone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551</TotalTime>
  <Words>136</Words>
  <Application>Microsoft Office PowerPoint</Application>
  <PresentationFormat>عرض على الشاشة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Wingdings</vt:lpstr>
      <vt:lpstr>school</vt:lpstr>
      <vt:lpstr>المياه الجوفية والينابيع</vt:lpstr>
      <vt:lpstr>لنتذكر ما تعلمناه سابقاً</vt:lpstr>
      <vt:lpstr>لاحظ الصورة الآتية، وتعلّم</vt:lpstr>
      <vt:lpstr>الطبقات في القشرة الأرضية</vt:lpstr>
      <vt:lpstr>الآبار نوعان</vt:lpstr>
      <vt:lpstr>الآبار العادية</vt:lpstr>
      <vt:lpstr>الآبار الارتوازية</vt:lpstr>
      <vt:lpstr>هل تعلم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Shadi</cp:lastModifiedBy>
  <cp:revision>52</cp:revision>
  <dcterms:created xsi:type="dcterms:W3CDTF">2020-05-02T02:36:07Z</dcterms:created>
  <dcterms:modified xsi:type="dcterms:W3CDTF">2020-05-16T07:41:13Z</dcterms:modified>
</cp:coreProperties>
</file>