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5" r:id="rId6"/>
    <p:sldId id="267" r:id="rId7"/>
    <p:sldId id="269" r:id="rId8"/>
    <p:sldId id="270" r:id="rId9"/>
    <p:sldId id="259" r:id="rId10"/>
    <p:sldId id="268" r:id="rId11"/>
    <p:sldId id="27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تلوث </a:t>
            </a:r>
            <a:r>
              <a:rPr lang="ar-SA" dirty="0" smtClean="0">
                <a:solidFill>
                  <a:srgbClr val="0070C0"/>
                </a:solidFill>
              </a:rPr>
              <a:t>التربة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400" dirty="0" smtClean="0"/>
              <a:t>استخدام المبيدات والأسمدة الكيماوية بكميات مناسبة حسب إرشادات الوحدة الإرشادية الزراعية</a:t>
            </a:r>
            <a:endParaRPr lang="ar-SA" sz="2400" dirty="0" smtClean="0"/>
          </a:p>
        </p:txBody>
      </p:sp>
    </p:spTree>
    <p:extLst>
      <p:ext uri="{BB962C8B-B14F-4D97-AF65-F5344CB8AC3E}">
        <p14:creationId xmlns:p14="http://schemas.microsoft.com/office/powerpoint/2010/main" val="32934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400" dirty="0" smtClean="0"/>
              <a:t>عدم إلقاء نفايات المعامل والمصانع </a:t>
            </a:r>
            <a:r>
              <a:rPr lang="ar-SA" sz="2400" smtClean="0"/>
              <a:t>في الأراضي الزراعية.</a:t>
            </a:r>
            <a:endParaRPr lang="ar-SA" sz="2400" dirty="0" smtClean="0"/>
          </a:p>
        </p:txBody>
      </p:sp>
    </p:spTree>
    <p:extLst>
      <p:ext uri="{BB962C8B-B14F-4D97-AF65-F5344CB8AC3E}">
        <p14:creationId xmlns:p14="http://schemas.microsoft.com/office/powerpoint/2010/main" val="35466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 smtClean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5" y="1158558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سمِ بعض مصادر تلوث المياه.</a:t>
            </a:r>
            <a:endParaRPr lang="ar-SA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مخلّفات الإنسان والحيوان، مخلّفات المصانع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dirty="0" smtClean="0">
                <a:solidFill>
                  <a:srgbClr val="FF0000"/>
                </a:solidFill>
              </a:rPr>
              <a:t>كيف يتم الحد من تلوث الماء؟</a:t>
            </a:r>
            <a:endParaRPr lang="ar-SA" dirty="0" smtClean="0">
              <a:solidFill>
                <a:srgbClr val="FF0000"/>
              </a:solidFill>
            </a:endParaRPr>
          </a:p>
          <a:p>
            <a:pPr algn="ctr" rtl="1"/>
            <a:r>
              <a:rPr lang="ar-SA" dirty="0"/>
              <a:t>التأكد من صلاحية ماء الشرب بفحصه باستمرار في المخابر الفنية</a:t>
            </a:r>
          </a:p>
          <a:p>
            <a:pPr marL="0" indent="0" algn="ctr" rtl="1">
              <a:buNone/>
            </a:pPr>
            <a:r>
              <a:rPr lang="ar-SA" dirty="0" smtClean="0"/>
              <a:t>    الاهتمام </a:t>
            </a:r>
            <a:r>
              <a:rPr lang="ar-SA" dirty="0"/>
              <a:t>بالبيئة المحيطة بمصادر </a:t>
            </a:r>
            <a:r>
              <a:rPr lang="ar-SA" dirty="0" smtClean="0"/>
              <a:t>المياه.</a:t>
            </a:r>
            <a:endParaRPr lang="ar-SA" dirty="0"/>
          </a:p>
          <a:p>
            <a:pPr marL="0" indent="0" algn="ctr" rtl="1">
              <a:buNone/>
            </a:pPr>
            <a:r>
              <a:rPr lang="ar-SA" dirty="0" smtClean="0"/>
              <a:t> معالجة </a:t>
            </a:r>
            <a:r>
              <a:rPr lang="ar-SA" dirty="0"/>
              <a:t>مياه الصرف </a:t>
            </a:r>
            <a:r>
              <a:rPr lang="ar-SA" dirty="0" smtClean="0"/>
              <a:t>الصحي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0239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التربة.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المصدر الأساس لغذاء الإنسان لكنه لا يدرك مدى أهميتها، فهو يلوثها، ولا يحافظ عليها بسبب عدم وعيه لهذه الحقيقة</a:t>
            </a:r>
            <a:r>
              <a:rPr lang="ar-LB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LB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algn="ctr" rtl="1"/>
            <a:r>
              <a:rPr lang="ar-SA" sz="5400" dirty="0" smtClean="0"/>
              <a:t>مصادر تلوث طبيعية</a:t>
            </a:r>
          </a:p>
          <a:p>
            <a:pPr marL="0" indent="0" algn="ctr" rtl="1">
              <a:buNone/>
            </a:pPr>
            <a:endParaRPr lang="ar-SA" sz="5400" dirty="0" smtClean="0"/>
          </a:p>
          <a:p>
            <a:pPr algn="ctr" rtl="1"/>
            <a:r>
              <a:rPr lang="ar-SA" sz="5400" dirty="0" smtClean="0"/>
              <a:t>مصادر تلوث صناعية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التلوث الطبيعية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ctr" rtl="1"/>
            <a:r>
              <a:rPr lang="ar-SA" dirty="0" smtClean="0"/>
              <a:t>مخلفات الأحياء</a:t>
            </a:r>
          </a:p>
          <a:p>
            <a:pPr algn="ctr" rtl="1"/>
            <a:r>
              <a:rPr lang="ar-SA" dirty="0" smtClean="0"/>
              <a:t>تملح التربة</a:t>
            </a:r>
          </a:p>
          <a:p>
            <a:pPr algn="ctr" rtl="1"/>
            <a:r>
              <a:rPr lang="ar-SA" dirty="0" smtClean="0"/>
              <a:t>ظاهرة التصحر</a:t>
            </a:r>
          </a:p>
          <a:p>
            <a:pPr algn="ctr" rtl="1"/>
            <a:r>
              <a:rPr lang="ar-SA" dirty="0" smtClean="0"/>
              <a:t>الرياح النشطة التي تعمل على زحف الرمال</a:t>
            </a:r>
          </a:p>
          <a:p>
            <a:pPr algn="ctr" rtl="1"/>
            <a:r>
              <a:rPr lang="ar-SA" dirty="0" smtClean="0"/>
              <a:t>إلى الأراضي الزراعية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مصادر التلوث الصناعية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20040" y="1417638"/>
            <a:ext cx="8229600" cy="4525963"/>
          </a:xfrm>
        </p:spPr>
        <p:txBody>
          <a:bodyPr/>
          <a:lstStyle/>
          <a:p>
            <a:pPr algn="ctr" rtl="1"/>
            <a:r>
              <a:rPr lang="ar-SA" dirty="0" smtClean="0"/>
              <a:t>مخلّفات المعامل والمصانع.</a:t>
            </a:r>
          </a:p>
          <a:p>
            <a:pPr algn="ctr" rtl="1"/>
            <a:r>
              <a:rPr lang="ar-SA" dirty="0" smtClean="0"/>
              <a:t>الأسمدة الكيماوية</a:t>
            </a:r>
          </a:p>
          <a:p>
            <a:pPr algn="ctr" rtl="1"/>
            <a:r>
              <a:rPr lang="ar-SA" dirty="0" smtClean="0"/>
              <a:t>التلوث بالمعادن الثقيلة</a:t>
            </a:r>
          </a:p>
          <a:p>
            <a:pPr algn="ctr" rtl="1"/>
            <a:r>
              <a:rPr lang="ar-SA" dirty="0" smtClean="0"/>
              <a:t>التلوث بالمواد المشعّة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25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75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2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</a:t>
            </a:r>
            <a:r>
              <a:rPr lang="ar-SA" dirty="0" smtClean="0">
                <a:solidFill>
                  <a:srgbClr val="FF0000"/>
                </a:solidFill>
              </a:rPr>
              <a:t>تل</a:t>
            </a:r>
            <a:r>
              <a:rPr lang="ar-SA" dirty="0" smtClean="0">
                <a:solidFill>
                  <a:srgbClr val="FF0000"/>
                </a:solidFill>
              </a:rPr>
              <a:t>وث التربة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إحكام إغلاق أكياس القمامة ووضعها في الحاويات.</a:t>
            </a:r>
            <a:endParaRPr lang="ar-SA" sz="2900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1982968"/>
            <a:ext cx="3262993" cy="43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تجميع عمال النظافة للقمامة في أماكن محددة</a:t>
            </a:r>
            <a:endParaRPr lang="ar-SA" sz="2900" dirty="0" smtClean="0"/>
          </a:p>
        </p:txBody>
      </p:sp>
    </p:spTree>
    <p:extLst>
      <p:ext uri="{BB962C8B-B14F-4D97-AF65-F5344CB8AC3E}">
        <p14:creationId xmlns:p14="http://schemas.microsoft.com/office/powerpoint/2010/main" val="27727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بعض الطرائق للحد من التلوث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algn="ctr" rtl="1"/>
            <a:r>
              <a:rPr lang="ar-SA" sz="2900" dirty="0" smtClean="0"/>
              <a:t>زيادة مساحة الأراضي الزراعية</a:t>
            </a:r>
            <a:endParaRPr lang="ar-SA" sz="2900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3" y="1889760"/>
            <a:ext cx="7146607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522</TotalTime>
  <Words>184</Words>
  <Application>Microsoft Office PowerPoint</Application>
  <PresentationFormat>عرض على الشاشة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Sakkal Majalla</vt:lpstr>
      <vt:lpstr>Times New Roman</vt:lpstr>
      <vt:lpstr>school</vt:lpstr>
      <vt:lpstr>تلوث التربة</vt:lpstr>
      <vt:lpstr>لنتذكر ما تعلمناه سابقاً</vt:lpstr>
      <vt:lpstr>تعريف</vt:lpstr>
      <vt:lpstr>مصادر التلوث</vt:lpstr>
      <vt:lpstr>مصادر التلوث الطبيعية</vt:lpstr>
      <vt:lpstr>مصادر التلوث الصناعية</vt:lpstr>
      <vt:lpstr>بعض الطرائق للحد من تلوث التربة</vt:lpstr>
      <vt:lpstr>بعض الطرائق للحد من التلوث</vt:lpstr>
      <vt:lpstr>بعض الطرائق للحد من التلوث</vt:lpstr>
      <vt:lpstr>بعض الطرائق للحد من التلوث</vt:lpstr>
      <vt:lpstr>بعض الطرائق للحد من التلوث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Shadi</cp:lastModifiedBy>
  <cp:revision>49</cp:revision>
  <dcterms:created xsi:type="dcterms:W3CDTF">2020-05-02T02:36:07Z</dcterms:created>
  <dcterms:modified xsi:type="dcterms:W3CDTF">2020-05-14T23:56:18Z</dcterms:modified>
</cp:coreProperties>
</file>