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6" r:id="rId4"/>
    <p:sldId id="265" r:id="rId5"/>
    <p:sldId id="267" r:id="rId6"/>
    <p:sldId id="269" r:id="rId7"/>
    <p:sldId id="270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تلوث </a:t>
            </a:r>
            <a:r>
              <a:rPr lang="ar-SA" dirty="0" smtClean="0">
                <a:solidFill>
                  <a:srgbClr val="0070C0"/>
                </a:solidFill>
              </a:rPr>
              <a:t>الماء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15855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 تتشكل الأرض</a:t>
            </a:r>
            <a:endParaRPr lang="ar-SA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الماء واليابسة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سمِ بعض مصادر المياه على الأرض.</a:t>
            </a:r>
            <a:endParaRPr lang="ar-SA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المحيطات والبحار والأنهار والبحيرات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حدد بعض مصادر المياه الصالحة للشرب.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SA" dirty="0" smtClean="0"/>
              <a:t>الأنهار والينابيع والبحيرات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>
                <a:solidFill>
                  <a:srgbClr val="FF0000"/>
                </a:solidFill>
              </a:rPr>
              <a:t>مصادر </a:t>
            </a:r>
            <a:r>
              <a:rPr lang="ar-SA" dirty="0" smtClean="0">
                <a:solidFill>
                  <a:srgbClr val="FF0000"/>
                </a:solidFill>
              </a:rPr>
              <a:t>تلوث المياه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algn="ctr" rtl="1"/>
            <a:r>
              <a:rPr lang="ar-SA" sz="5400" dirty="0" smtClean="0"/>
              <a:t>مصادر تلوث طبيعية</a:t>
            </a:r>
          </a:p>
          <a:p>
            <a:pPr marL="0" indent="0" algn="ctr" rtl="1">
              <a:buNone/>
            </a:pPr>
            <a:endParaRPr lang="ar-SA" sz="5400" dirty="0" smtClean="0"/>
          </a:p>
          <a:p>
            <a:pPr algn="ctr" rtl="1"/>
            <a:r>
              <a:rPr lang="ar-SA" sz="5400" dirty="0" smtClean="0"/>
              <a:t>مصادر تلوث صناعية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</a:t>
            </a:r>
            <a:r>
              <a:rPr lang="ar-SA" dirty="0" smtClean="0">
                <a:solidFill>
                  <a:srgbClr val="FF0000"/>
                </a:solidFill>
              </a:rPr>
              <a:t>طبيعية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مخلّفات الإنسان والحيوان والنبات.</a:t>
            </a:r>
          </a:p>
          <a:p>
            <a:pPr marL="0" indent="0" algn="ctr" rtl="1">
              <a:buNone/>
            </a:pPr>
            <a:r>
              <a:rPr lang="ar-SA" dirty="0" smtClean="0"/>
              <a:t>ويسمى هذا </a:t>
            </a:r>
            <a:r>
              <a:rPr lang="ar-SA" dirty="0" smtClean="0">
                <a:solidFill>
                  <a:srgbClr val="FF0000"/>
                </a:solidFill>
              </a:rPr>
              <a:t>التلوث الطبيعي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324" y="2802835"/>
            <a:ext cx="4115859" cy="30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</a:t>
            </a:r>
            <a:r>
              <a:rPr lang="ar-SA" dirty="0" smtClean="0">
                <a:solidFill>
                  <a:srgbClr val="FF0000"/>
                </a:solidFill>
              </a:rPr>
              <a:t>صناعية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268008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مخلُفات المعامل والغازات المتصاعدة:</a:t>
            </a:r>
            <a:endParaRPr lang="ar-SA" dirty="0"/>
          </a:p>
          <a:p>
            <a:pPr algn="r" rtl="1"/>
            <a:r>
              <a:rPr lang="ar-SA" dirty="0" smtClean="0"/>
              <a:t> مواد التنظيف</a:t>
            </a:r>
          </a:p>
          <a:p>
            <a:pPr algn="r" rtl="1"/>
            <a:r>
              <a:rPr lang="ar-SA" dirty="0" smtClean="0"/>
              <a:t>           المبيدات</a:t>
            </a:r>
          </a:p>
          <a:p>
            <a:pPr algn="r" rtl="1"/>
            <a:r>
              <a:rPr lang="ar-SA" dirty="0" smtClean="0"/>
              <a:t>            الأسمدة الصناعية</a:t>
            </a:r>
          </a:p>
          <a:p>
            <a:pPr algn="r" rtl="1"/>
            <a:r>
              <a:rPr lang="ar-SA" dirty="0" smtClean="0"/>
              <a:t>                    المواد النفطية</a:t>
            </a:r>
          </a:p>
          <a:p>
            <a:pPr marL="0" indent="0" algn="ctr" rtl="1">
              <a:buNone/>
            </a:pPr>
            <a:r>
              <a:rPr lang="ar-SA" dirty="0" smtClean="0"/>
              <a:t>      يسمى هذا التلوث: </a:t>
            </a:r>
            <a:r>
              <a:rPr lang="ar-SA" dirty="0" smtClean="0">
                <a:solidFill>
                  <a:srgbClr val="FF0000"/>
                </a:solidFill>
              </a:rPr>
              <a:t>التلوث الصناعي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5426"/>
            <a:ext cx="3599411" cy="22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2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75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25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>
                <a:solidFill>
                  <a:srgbClr val="FF0000"/>
                </a:solidFill>
              </a:rPr>
              <a:t>بعض الطرائق للحد من </a:t>
            </a:r>
            <a:r>
              <a:rPr lang="ar-SA" dirty="0" smtClean="0">
                <a:solidFill>
                  <a:srgbClr val="FF0000"/>
                </a:solidFill>
              </a:rPr>
              <a:t>تلوث الماء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التأكد من صلاحية ماء الشرب بفحصه باستمرار في المخابر الفنية</a:t>
            </a:r>
            <a:endParaRPr lang="ar-SA" sz="29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67" y="2189198"/>
            <a:ext cx="4495119" cy="29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الاهتمام بالبيئة المحيطة بمصادر المياه لحمايتها من التلوث.</a:t>
            </a:r>
            <a:endParaRPr lang="ar-SA" sz="2900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57" y="1941286"/>
            <a:ext cx="4887686" cy="27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معالجة مياه الصرف الصحي لتصبح صالحة لري المزروعات</a:t>
            </a:r>
            <a:endParaRPr lang="ar-SA" sz="2900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30" y="1819275"/>
            <a:ext cx="5635398" cy="27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528</TotalTime>
  <Words>126</Words>
  <Application>Microsoft Office PowerPoint</Application>
  <PresentationFormat>عرض على الشاشة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school</vt:lpstr>
      <vt:lpstr>تلوث الماء</vt:lpstr>
      <vt:lpstr>لنتذكر ما تعلمناه سابقاً</vt:lpstr>
      <vt:lpstr>مصادر تلوث المياه</vt:lpstr>
      <vt:lpstr>مصادر طبيعية</vt:lpstr>
      <vt:lpstr>مصادر صناعية</vt:lpstr>
      <vt:lpstr>بعض الطرائق للحد من تلوث الماء</vt:lpstr>
      <vt:lpstr>بعض الطرائق للحد من التلوث</vt:lpstr>
      <vt:lpstr>بعض الطرائق للحد من التلوث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Shadi</cp:lastModifiedBy>
  <cp:revision>48</cp:revision>
  <dcterms:created xsi:type="dcterms:W3CDTF">2020-05-02T02:36:07Z</dcterms:created>
  <dcterms:modified xsi:type="dcterms:W3CDTF">2020-05-14T23:35:25Z</dcterms:modified>
</cp:coreProperties>
</file>