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4" r:id="rId4"/>
    <p:sldId id="258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Y" dirty="0" smtClean="0">
                <a:solidFill>
                  <a:srgbClr val="FF0000"/>
                </a:solidFill>
              </a:rPr>
              <a:t>المنابع الحرارية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smtClean="0">
                <a:solidFill>
                  <a:srgbClr val="0070C0"/>
                </a:solidFill>
              </a:rPr>
              <a:t>مخرجات التعلم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 smtClean="0"/>
              <a:t>   يتوقع في نهاية الدرس أن:</a:t>
            </a:r>
          </a:p>
          <a:p>
            <a:pPr marL="0" indent="0" algn="r">
              <a:buNone/>
            </a:pPr>
            <a:r>
              <a:rPr lang="en-US" dirty="0" smtClean="0"/>
              <a:t>.</a:t>
            </a:r>
            <a:r>
              <a:rPr lang="ar-SY" dirty="0" smtClean="0"/>
              <a:t>   يعرِف المنبع الحراري</a:t>
            </a:r>
          </a:p>
          <a:p>
            <a:pPr marL="0" indent="0" algn="r">
              <a:buNone/>
            </a:pPr>
            <a:r>
              <a:rPr lang="ar-SY" dirty="0" smtClean="0"/>
              <a:t>   يعدد أنواع المنابع الحرارية.</a:t>
            </a:r>
          </a:p>
          <a:p>
            <a:pPr marL="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507837" y="2653034"/>
            <a:ext cx="4669578" cy="188138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000" dirty="0" smtClean="0"/>
              <a:t>الشمس هي أهم المنابع الحرارية الطبيعية </a:t>
            </a:r>
          </a:p>
          <a:p>
            <a:pPr algn="ctr"/>
            <a:r>
              <a:rPr lang="ar-SY" sz="2000" dirty="0" smtClean="0"/>
              <a:t>من المنابع الحرارية الصناعية: الكهرباء واحتراق الوقود </a:t>
            </a:r>
          </a:p>
          <a:p>
            <a:pPr algn="ctr"/>
            <a:r>
              <a:rPr lang="ar-SY" sz="2000" dirty="0" smtClean="0"/>
              <a:t>( الفحم الحجري – الخشب – النفط – الغاز الطبيعي)</a:t>
            </a:r>
            <a:endParaRPr lang="ar-SY" sz="2000" dirty="0"/>
          </a:p>
        </p:txBody>
      </p:sp>
      <p:pic>
        <p:nvPicPr>
          <p:cNvPr id="5" name="Picture 2" descr="C:\Users\أحمد زكور\Desktop\945.jpgشم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9" y="642567"/>
            <a:ext cx="2677938" cy="159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أحمد زكور\Desktop\موقد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01" y="642567"/>
            <a:ext cx="2448577" cy="159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أحمد زكور\Desktop\images.jpgفرن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398" y="713451"/>
            <a:ext cx="2110898" cy="152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2733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 sz="2400"/>
          </a:p>
        </p:txBody>
      </p:sp>
      <p:sp>
        <p:nvSpPr>
          <p:cNvPr id="6" name="مستطيل 5"/>
          <p:cNvSpPr/>
          <p:nvPr/>
        </p:nvSpPr>
        <p:spPr>
          <a:xfrm>
            <a:off x="3126873" y="2993721"/>
            <a:ext cx="4809995" cy="13841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dirty="0" smtClean="0"/>
              <a:t>المنبع الحراري: هو كل جسم يعطي الحرارة</a:t>
            </a:r>
          </a:p>
          <a:p>
            <a:pPr algn="ctr"/>
            <a:r>
              <a:rPr lang="ar-SY" sz="2400" dirty="0" smtClean="0"/>
              <a:t>نستفيد من الحرارة في تسخين الماء وطهي الطعام والتدفئة</a:t>
            </a:r>
            <a:endParaRPr lang="ar-SY" sz="2400" dirty="0"/>
          </a:p>
        </p:txBody>
      </p:sp>
      <p:pic>
        <p:nvPicPr>
          <p:cNvPr id="2050" name="Picture 2" descr="C:\Users\أحمد زكور\Desktop\تسخين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662" y="567386"/>
            <a:ext cx="1778697" cy="204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أحمد زكور\Desktop\تنزيل.jpgتسخين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871" y="86761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أحمد زكور\Desktop\تنزيل.jpgطهي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66" y="46756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أحمد زكور\Desktop\تنزيل.jpمدفأة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64" y="2610694"/>
            <a:ext cx="2047875" cy="209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>
                <a:solidFill>
                  <a:srgbClr val="FF0000"/>
                </a:solidFill>
              </a:rPr>
              <a:t>التقويم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30" y="1417638"/>
            <a:ext cx="8229600" cy="4525963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 smtClean="0"/>
              <a:t>املأ </a:t>
            </a:r>
            <a:r>
              <a:rPr lang="ar-SY" dirty="0"/>
              <a:t>الفراغات الآتية بالكلمات المناسبة:</a:t>
            </a:r>
          </a:p>
          <a:p>
            <a:pPr marL="0" indent="0" algn="r">
              <a:buNone/>
            </a:pPr>
            <a:r>
              <a:rPr lang="ar-SY" dirty="0"/>
              <a:t> ( الطعام – الشمس – الصناعية – الحرارة )</a:t>
            </a:r>
          </a:p>
          <a:p>
            <a:pPr marL="0" indent="0" algn="r">
              <a:buNone/>
            </a:pPr>
            <a:r>
              <a:rPr lang="ar-SY" dirty="0"/>
              <a:t>  المنبع الحراري هو كل جسم يعطينا ........</a:t>
            </a:r>
          </a:p>
          <a:p>
            <a:pPr marL="0" indent="0" algn="r">
              <a:buNone/>
            </a:pPr>
            <a:r>
              <a:rPr lang="ar-SY" dirty="0"/>
              <a:t>  أهم المنابع الحرارية الطبيعية هي ..........</a:t>
            </a:r>
          </a:p>
          <a:p>
            <a:pPr marL="0" indent="0" algn="r">
              <a:buNone/>
            </a:pPr>
            <a:r>
              <a:rPr lang="ar-SY" dirty="0"/>
              <a:t>  الكهرباء واحتراق الوقود من المنابع الحرارية .......</a:t>
            </a:r>
          </a:p>
          <a:p>
            <a:pPr marL="0" indent="0" algn="r">
              <a:buNone/>
            </a:pPr>
            <a:r>
              <a:rPr lang="ar-SY" dirty="0"/>
              <a:t>             تفيد الحرارة في تسخين الماء وطهي .......</a:t>
            </a:r>
          </a:p>
          <a:p>
            <a:pPr marL="0" indent="0" algn="r">
              <a:buNone/>
            </a:pPr>
            <a:endParaRPr lang="ar-SY" dirty="0" smtClean="0"/>
          </a:p>
        </p:txBody>
      </p:sp>
    </p:spTree>
    <p:extLst>
      <p:ext uri="{BB962C8B-B14F-4D97-AF65-F5344CB8AC3E}">
        <p14:creationId xmlns:p14="http://schemas.microsoft.com/office/powerpoint/2010/main" val="329011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223</TotalTime>
  <Words>111</Words>
  <Application>Microsoft Office PowerPoint</Application>
  <PresentationFormat>عرض على الشاشة (3:4)‏</PresentationFormat>
  <Paragraphs>17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school</vt:lpstr>
      <vt:lpstr>المنابع الحرارية</vt:lpstr>
      <vt:lpstr>مخرجات التعلم</vt:lpstr>
      <vt:lpstr>عرض تقديمي في PowerPoint</vt:lpstr>
      <vt:lpstr>عرض تقديمي في PowerPoint</vt:lpstr>
      <vt:lpstr>التقويم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أحمد زكور</cp:lastModifiedBy>
  <cp:revision>27</cp:revision>
  <dcterms:created xsi:type="dcterms:W3CDTF">2020-05-02T02:36:07Z</dcterms:created>
  <dcterms:modified xsi:type="dcterms:W3CDTF">2020-05-11T16:16:00Z</dcterms:modified>
</cp:coreProperties>
</file>