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6A3BDF-3F29-43E7-89AB-D0BE5E5BA339}" type="datetimeFigureOut">
              <a:rPr lang="ar-SY" smtClean="0"/>
              <a:t>21/09/1441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2D6C1A-4522-4BB6-9918-ACC15383D24A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5942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D6C1A-4522-4BB6-9918-ACC15383D24A}" type="slidenum">
              <a:rPr lang="ar-SY" smtClean="0"/>
              <a:t>3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7562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6600" b="1" dirty="0" smtClean="0"/>
              <a:t>صَدِيقُ الْبِيئَةِ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الأهداف التعليمية: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890"/>
            <a:ext cx="8229600" cy="484327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توق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منك عزيزي التلميذ في 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نهاية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تكون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قادرا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١ 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قراءة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الن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قراءة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حيحة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وم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DZ" sz="36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مراعيا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المدُودَ و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الحركات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ِ.</a:t>
            </a:r>
            <a:endParaRPr lang="en-US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٢        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اختيار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المعنى الصحيح</a:t>
            </a: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للكلمات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الجديدة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٣           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 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ربط 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بعض 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المفردات بمرادفاتها </a:t>
            </a:r>
            <a:r>
              <a:rPr lang="ar-DZ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وأخرى </a:t>
            </a:r>
            <a:r>
              <a:rPr lang="ar-DZ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بأضدادها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	</a:t>
            </a: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تقديمِ حلولٍ تُساعدُ في الحَدِّ</a:t>
            </a:r>
          </a:p>
          <a:p>
            <a:pPr marL="0" indent="0" algn="r" rtl="1">
              <a:buNone/>
            </a:pP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</a:t>
            </a:r>
            <a:r>
              <a:rPr lang="ar-SY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SY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تلوُّثِ الْبيئَةِ.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5400" dirty="0" smtClean="0">
                <a:solidFill>
                  <a:srgbClr val="00B050"/>
                </a:solidFill>
              </a:rPr>
              <a:t>صَديقُ البِيئَةِ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(1)</a:t>
            </a:r>
          </a:p>
          <a:p>
            <a:pPr marL="0" indent="0" algn="r" rtl="1">
              <a:buNone/>
            </a:pP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في بيئَتِنا حَلَّ الْخَطَرُ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خَطَرٌ من صُنْعِ الإِنْسانْ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ماذا تُرَى فَعَلَ الإنْسانْ ؟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نثَرَ أذَاهُ بِكلِّ مكانْ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هذَا ما فعَلَ الإنْسانْ.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07" y="2061987"/>
            <a:ext cx="304280" cy="25726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084803" cy="31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3082"/>
            <a:ext cx="8229600" cy="570308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(2)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قَطَعَ الشَّجرَ       </a:t>
            </a:r>
            <a:endParaRPr lang="ar-SY" sz="4000" b="1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حَرَمَ البَشرَ</a:t>
            </a:r>
            <a:endParaRPr lang="ar-SY" sz="4000" b="1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من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مطرٍ تَجْلُبُهُ الشَّجَرةْ</a:t>
            </a:r>
            <a:endParaRPr lang="ar-SY" sz="4000" b="1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ملأ الأفق دخان مصانع</a:t>
            </a: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وَضَجِيجاً أهْدَى لِلشَّارعْ</a:t>
            </a:r>
            <a:endParaRPr lang="ar-SY" sz="4000" b="1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أ                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أوْساخاً سَاقَ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الْبَحرِ </a:t>
            </a:r>
            <a:endParaRPr lang="ar-SY" sz="4000" b="1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بدَّدَ مَا فِيهِ مِنَ السِّحْرِ 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7197" y="423082"/>
            <a:ext cx="3057175" cy="177420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7198" y="2333767"/>
            <a:ext cx="3057177" cy="242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4842"/>
            <a:ext cx="8229600" cy="577132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</a:t>
            </a: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</a:t>
            </a: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(3)</a:t>
            </a: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بيئَتِنا حَلَّ الْخَطَرُ </a:t>
            </a:r>
            <a:endParaRPr lang="ar-SY" sz="4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واسْتَشْرَى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واحْتَارَ الْبَشَرُ</a:t>
            </a:r>
            <a:endParaRPr lang="ar-SY" sz="4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ماذَا نَفْعَلْ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طَبْعاً نَعْملُ</a:t>
            </a:r>
            <a:endParaRPr lang="ar-SY" sz="4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كي نُرْجِعَ شاطِئَنَا الأَحْلَى</a:t>
            </a:r>
            <a:endParaRPr lang="ar-SY" sz="4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كي نَجْعَلَ بيئَتَنَا الأَجْمَلْ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95294"/>
            <a:ext cx="3576775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4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Y" dirty="0" smtClean="0">
                <a:solidFill>
                  <a:srgbClr val="FF0000"/>
                </a:solidFill>
              </a:rPr>
              <a:t>         معاني الكلمات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Y" dirty="0" smtClean="0"/>
              <a:t>    </a:t>
            </a:r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15663"/>
              </p:ext>
            </p:extLst>
          </p:nvPr>
        </p:nvGraphicFramePr>
        <p:xfrm>
          <a:off x="2770496" y="1255597"/>
          <a:ext cx="4844954" cy="54727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22477"/>
                <a:gridCol w="2422477"/>
              </a:tblGrid>
              <a:tr h="912125"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 </a:t>
                      </a:r>
                      <a:endParaRPr lang="ar-SY" sz="4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معناها</a:t>
                      </a:r>
                      <a:endParaRPr lang="ar-SY" sz="4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912125"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حلَّ</a:t>
                      </a:r>
                      <a:endParaRPr lang="ar-SY" sz="44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نزلَ </a:t>
                      </a:r>
                      <a:endParaRPr lang="ar-SY" sz="4400" b="1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12125"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00B0F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أذاهُ</a:t>
                      </a:r>
                      <a:endParaRPr lang="ar-SY" sz="4400" b="1" dirty="0">
                        <a:solidFill>
                          <a:srgbClr val="00B0F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00B0F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ضررُه</a:t>
                      </a:r>
                      <a:endParaRPr lang="ar-SY" sz="4400" b="1" dirty="0">
                        <a:solidFill>
                          <a:srgbClr val="00B0F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12125"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تجلبُه </a:t>
                      </a:r>
                      <a:endParaRPr lang="ar-SY" sz="44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تُحضِرُه</a:t>
                      </a:r>
                      <a:endParaRPr lang="ar-SY" sz="44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12125"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بدَّدَ</a:t>
                      </a:r>
                      <a:endParaRPr lang="ar-SY" sz="44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أَزَالَ</a:t>
                      </a:r>
                      <a:endParaRPr lang="ar-SY" sz="44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912125"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اسْتَشْرَى</a:t>
                      </a:r>
                      <a:endParaRPr lang="ar-SY" sz="4400" b="1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400" b="1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ازْدَادَ</a:t>
                      </a:r>
                      <a:endParaRPr lang="ar-SY" sz="4400" b="1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907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5400" b="1" dirty="0" smtClean="0">
                <a:solidFill>
                  <a:srgbClr val="FF0000"/>
                </a:solidFill>
              </a:rPr>
              <a:t>فِكَرُ النَّصِّ </a:t>
            </a:r>
            <a:r>
              <a:rPr lang="ar-SY" sz="5400" b="1" dirty="0" smtClean="0">
                <a:solidFill>
                  <a:srgbClr val="FF0000"/>
                </a:solidFill>
              </a:rPr>
              <a:t>: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مسؤوليةُ الإِنسانِ </a:t>
            </a: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</a:t>
            </a: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وقُوعِ الخَطَرِ </a:t>
            </a: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البيئَةِ </a:t>
            </a:r>
            <a:r>
              <a:rPr lang="ar-SY" sz="4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(م1 )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تلوُّثُ الغَاباتِ والبِحارِ والشَّوَارعِ والهَواءِ.        </a:t>
            </a:r>
            <a:r>
              <a:rPr lang="ar-SY" sz="4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م2 )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تفْكيرُ الإِنسانِ بِحلولٍ لِظَاهرَةِ التَّلوُّثِ والمُحَافَظَةِ </a:t>
            </a:r>
            <a:r>
              <a:rPr lang="ar-SY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</a:t>
            </a:r>
          </a:p>
          <a:p>
            <a:pPr marL="0" indent="0" algn="r" rtl="1">
              <a:buNone/>
            </a:pP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</a:t>
            </a:r>
            <a:r>
              <a:rPr lang="ar-SY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الْبِيئَةِ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                               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SY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م3</a:t>
            </a:r>
            <a:r>
              <a:rPr lang="ar-SY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46" y="4394579"/>
            <a:ext cx="3387914" cy="19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smtClean="0">
                <a:solidFill>
                  <a:srgbClr val="FF0000"/>
                </a:solidFill>
              </a:rPr>
              <a:t>غلقُ الدَّرس </a:t>
            </a:r>
            <a:r>
              <a:rPr lang="ar-SY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Y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رسالةٌ وتوجيهٌ </a:t>
            </a:r>
            <a:r>
              <a:rPr lang="ar-SY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للأهالي </a:t>
            </a:r>
            <a:r>
              <a:rPr lang="ar-SY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لمساعدةِ أبنائِهم </a:t>
            </a:r>
            <a:r>
              <a:rPr lang="ar-SY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قراءةِ النَّشيدِ </a:t>
            </a:r>
            <a:endParaRPr lang="ar-SY" b="1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SY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وإنجازِ المَطلُوب </a:t>
            </a:r>
            <a:r>
              <a:rPr lang="ar-SY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بطاقةِ العملِ </a:t>
            </a:r>
            <a:r>
              <a:rPr lang="ar-SY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رسالةٌ وتوجيهٌ للتَّلاميذِ لِحفظِ النَّشيدِ وحلِّ التَّقييمِ ومشاركَتِهِ</a:t>
            </a:r>
            <a:endParaRPr lang="ar-SY" b="1" dirty="0" smtClean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مع معلميهم.</a:t>
            </a:r>
          </a:p>
          <a:p>
            <a:pPr marL="0" indent="0" algn="r" rtl="1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DZ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</a:t>
            </a:r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ام</a:t>
            </a:r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اً-</a:t>
            </a:r>
            <a:r>
              <a:rPr lang="ar-DZ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الأبناء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ُ-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علينا 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نساه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ونساعد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SA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المُحافظَةِ 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ظافة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البيئة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ايت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من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لو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SA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ستط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</a:t>
            </a:r>
            <a:r>
              <a:rPr lang="ar-SA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r>
              <a:rPr lang="ar-DZ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381</TotalTime>
  <Words>330</Words>
  <Application>Microsoft Office PowerPoint</Application>
  <PresentationFormat>عرض على الشاشة (3:4)‏</PresentationFormat>
  <Paragraphs>59</Paragraphs>
  <Slides>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Sakkal Majalla</vt:lpstr>
      <vt:lpstr>Times New Roman</vt:lpstr>
      <vt:lpstr>Wingdings</vt:lpstr>
      <vt:lpstr>school</vt:lpstr>
      <vt:lpstr>صَدِيقُ الْبِيئَةِ</vt:lpstr>
      <vt:lpstr>الأهداف التعليمية:</vt:lpstr>
      <vt:lpstr>صَديقُ البِيئَةِ</vt:lpstr>
      <vt:lpstr>عرض تقديمي في PowerPoint</vt:lpstr>
      <vt:lpstr>عرض تقديمي في PowerPoint</vt:lpstr>
      <vt:lpstr>         معاني الكلمات :</vt:lpstr>
      <vt:lpstr>فِكَرُ النَّصِّ :</vt:lpstr>
      <vt:lpstr>غلقُ الدَّرس 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24</cp:revision>
  <dcterms:created xsi:type="dcterms:W3CDTF">2020-05-02T02:36:07Z</dcterms:created>
  <dcterms:modified xsi:type="dcterms:W3CDTF">2020-05-13T14:47:08Z</dcterms:modified>
</cp:coreProperties>
</file>