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1570" y="4511569"/>
            <a:ext cx="3761405" cy="2216689"/>
          </a:xfrm>
        </p:spPr>
        <p:txBody>
          <a:bodyPr>
            <a:normAutofit fontScale="90000"/>
          </a:bodyPr>
          <a:lstStyle/>
          <a:p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الصف : 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الدرس: </a:t>
            </a:r>
            <a:r>
              <a:rPr lang="ar-SA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طرح عددين </a:t>
            </a:r>
            <a:r>
              <a:rPr lang="ar-SA" b="1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من منزلتين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تذكر بعض المعلومات</a:t>
            </a:r>
            <a:endParaRPr lang="en-US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b="1" dirty="0" smtClean="0">
                <a:latin typeface="Sakkal Majalla" pitchFamily="2" charset="-78"/>
                <a:cs typeface="Sakkal Majalla" pitchFamily="2" charset="-78"/>
              </a:rPr>
              <a:t>5 – 2 = .....</a:t>
            </a:r>
          </a:p>
          <a:p>
            <a:pPr marL="0" indent="0" algn="ctr">
              <a:buNone/>
            </a:pPr>
            <a:r>
              <a:rPr lang="ar-SA" sz="4400" b="1" dirty="0" smtClean="0">
                <a:latin typeface="Sakkal Majalla" pitchFamily="2" charset="-78"/>
                <a:cs typeface="Sakkal Majalla" pitchFamily="2" charset="-78"/>
              </a:rPr>
              <a:t>9 – 5 = .....</a:t>
            </a:r>
            <a:endParaRPr lang="en-US" sz="4400" b="1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والآن سنتعلم طرح عددين من منزلتين</a:t>
            </a:r>
            <a:endParaRPr lang="en-US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80"/>
            <a:ext cx="7680960" cy="4952683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اشترك في مسابقة الجري ( 45) تلميذا ، 3 من مدرستنا</a:t>
            </a:r>
          </a:p>
          <a:p>
            <a:pPr marL="0" indent="0" algn="r">
              <a:buNone/>
            </a:pPr>
            <a:r>
              <a:rPr lang="en-US" dirty="0" smtClean="0"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 ما عدد التلاميذ المشاركين من المدارس الأخرى</a:t>
            </a:r>
          </a:p>
          <a:p>
            <a:pPr marL="0" indent="0" algn="r"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حتى أطرح </a:t>
            </a:r>
            <a:r>
              <a:rPr lang="ar-SA" dirty="0">
                <a:latin typeface="Sakkal Majalla" pitchFamily="2" charset="-78"/>
                <a:cs typeface="Sakkal Majalla" pitchFamily="2" charset="-78"/>
              </a:rPr>
              <a:t>أ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تبع الخطوات التالية</a:t>
            </a:r>
          </a:p>
          <a:p>
            <a:pPr marL="0" indent="0" algn="r"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1- أمثل الأعداد بمكعبات</a:t>
            </a:r>
          </a:p>
          <a:p>
            <a:pPr marL="0" indent="0" algn="r"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2- أشطب</a:t>
            </a:r>
          </a:p>
          <a:p>
            <a:pPr marL="0" indent="0" algn="r"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3- أكتب العدد الناتج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605677"/>
            <a:ext cx="8061961" cy="287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37042"/>
          </a:xfrm>
        </p:spPr>
        <p:txBody>
          <a:bodyPr>
            <a:normAutofit/>
          </a:bodyPr>
          <a:lstStyle/>
          <a:p>
            <a:r>
              <a:rPr lang="ar-SA" sz="3200" dirty="0" smtClean="0">
                <a:latin typeface="Sakkal Majalla" pitchFamily="2" charset="-78"/>
                <a:cs typeface="Sakkal Majalla" pitchFamily="2" charset="-78"/>
              </a:rPr>
              <a:t>والآن سنقوم بهذا التمرين</a:t>
            </a:r>
            <a:br>
              <a:rPr lang="ar-SA" sz="3200" dirty="0" smtClean="0">
                <a:latin typeface="Sakkal Majalla" pitchFamily="2" charset="-78"/>
                <a:cs typeface="Sakkal Majalla" pitchFamily="2" charset="-78"/>
              </a:rPr>
            </a:b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اطرح  37 - 24</a:t>
            </a:r>
            <a:endParaRPr lang="en-US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 smtClean="0"/>
              <a:t>    </a:t>
            </a:r>
            <a:r>
              <a:rPr lang="ar-SA" dirty="0" smtClean="0"/>
              <a:t>   نحلل  </a:t>
            </a:r>
            <a:r>
              <a:rPr lang="ar-SA" dirty="0" smtClean="0">
                <a:solidFill>
                  <a:srgbClr val="FF0000"/>
                </a:solidFill>
              </a:rPr>
              <a:t>37</a:t>
            </a:r>
            <a:r>
              <a:rPr lang="ar-SA" dirty="0" smtClean="0"/>
              <a:t> إلى آحاد  وعشرات</a:t>
            </a:r>
          </a:p>
          <a:p>
            <a:pPr marL="0" indent="0" algn="r">
              <a:buNone/>
            </a:pPr>
            <a:r>
              <a:rPr lang="ar-SA" dirty="0" smtClean="0"/>
              <a:t>ثم ننقص </a:t>
            </a:r>
            <a:r>
              <a:rPr lang="ar-SA" dirty="0" smtClean="0">
                <a:solidFill>
                  <a:srgbClr val="FF0000"/>
                </a:solidFill>
              </a:rPr>
              <a:t>4</a:t>
            </a:r>
            <a:r>
              <a:rPr lang="ar-SA" dirty="0" smtClean="0"/>
              <a:t> من </a:t>
            </a:r>
            <a:r>
              <a:rPr lang="ar-SA" dirty="0" err="1" smtClean="0"/>
              <a:t>الواحدات</a:t>
            </a:r>
            <a:r>
              <a:rPr lang="ar-SA" dirty="0" smtClean="0"/>
              <a:t>  فيبقى منها </a:t>
            </a:r>
            <a:r>
              <a:rPr lang="ar-SA" dirty="0" smtClean="0">
                <a:solidFill>
                  <a:srgbClr val="FF0000"/>
                </a:solidFill>
              </a:rPr>
              <a:t>3</a:t>
            </a:r>
          </a:p>
          <a:p>
            <a:pPr marL="0" indent="0" algn="r">
              <a:buNone/>
            </a:pPr>
            <a:r>
              <a:rPr lang="ar-SA" dirty="0" smtClean="0"/>
              <a:t>وننقص عشرتان من العشرات فيبقى منها عشرة واحدة</a:t>
            </a:r>
          </a:p>
          <a:p>
            <a:pPr marL="0" indent="0" algn="r">
              <a:buNone/>
            </a:pPr>
            <a:r>
              <a:rPr lang="ar-SA" dirty="0"/>
              <a:t> </a:t>
            </a:r>
            <a:r>
              <a:rPr lang="ar-SA" dirty="0" smtClean="0"/>
              <a:t>                فيكون العدد الباقي   </a:t>
            </a:r>
            <a:r>
              <a:rPr lang="ar-SA" dirty="0" smtClean="0">
                <a:solidFill>
                  <a:srgbClr val="FF0000"/>
                </a:solidFill>
              </a:rPr>
              <a:t>13 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895600" y="3992880"/>
            <a:ext cx="1463040" cy="5638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عشرات</a:t>
            </a:r>
            <a:endParaRPr lang="ar-SA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373880" y="3985260"/>
            <a:ext cx="1463040" cy="5638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آحاد</a:t>
            </a:r>
            <a:endParaRPr lang="ar-SA" sz="3200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895600" y="4556760"/>
            <a:ext cx="1463040" cy="105124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3</a:t>
            </a:r>
          </a:p>
          <a:p>
            <a:pPr algn="ctr"/>
            <a:r>
              <a:rPr lang="ar-SA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373880" y="4564379"/>
            <a:ext cx="1463040" cy="104362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7</a:t>
            </a:r>
          </a:p>
          <a:p>
            <a:pPr algn="ctr"/>
            <a:r>
              <a:rPr lang="ar-SA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4373880" y="5615623"/>
            <a:ext cx="1463040" cy="5638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3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895600" y="5608003"/>
            <a:ext cx="1463040" cy="5638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/>
                </a:solidFill>
              </a:rPr>
              <a:t>1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10" name="علامة الطرح 9"/>
          <p:cNvSpPr/>
          <p:nvPr/>
        </p:nvSpPr>
        <p:spPr>
          <a:xfrm>
            <a:off x="5958840" y="5044122"/>
            <a:ext cx="457200" cy="380682"/>
          </a:xfrm>
          <a:prstGeom prst="mathMinus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89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تعلمنا اليوم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كيف نطرح عددين من منزلتين حيث توصلنا إلى ضرورة إنقاص الآحاد من </a:t>
            </a:r>
            <a:r>
              <a:rPr lang="en-US" dirty="0" smtClean="0"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الآحاد والعشرات من العشرات 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53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أوجد ناتج ما يلي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60" y="1600200"/>
            <a:ext cx="4953000" cy="359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7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dirty="0" smtClean="0">
                <a:solidFill>
                  <a:schemeClr val="accent2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إلى اللقاء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24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68</TotalTime>
  <Words>120</Words>
  <Application>Microsoft Office PowerPoint</Application>
  <PresentationFormat>عرض على الشاشة (3:4)‏</PresentationFormat>
  <Paragraphs>28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school</vt:lpstr>
      <vt:lpstr>الصف : الأول المادة: حساب الدرس: طرح عددين من منزلتين</vt:lpstr>
      <vt:lpstr>تذكر بعض المعلومات</vt:lpstr>
      <vt:lpstr>والآن سنتعلم طرح عددين من منزلتين</vt:lpstr>
      <vt:lpstr>عرض تقديمي في PowerPoint</vt:lpstr>
      <vt:lpstr>والآن سنقوم بهذا التمرين اطرح  37 - 24</vt:lpstr>
      <vt:lpstr>تعلمنا اليوم</vt:lpstr>
      <vt:lpstr>أوجد ناتج ما يلي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‏‏مستخدم Windows</cp:lastModifiedBy>
  <cp:revision>12</cp:revision>
  <dcterms:created xsi:type="dcterms:W3CDTF">2020-05-02T02:36:07Z</dcterms:created>
  <dcterms:modified xsi:type="dcterms:W3CDTF">2020-05-28T08:55:41Z</dcterms:modified>
</cp:coreProperties>
</file>