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ظرفا الز</a:t>
            </a:r>
            <a:r>
              <a:rPr lang="ar-SA" dirty="0"/>
              <a:t>َّ</a:t>
            </a:r>
            <a:r>
              <a:rPr lang="ar-SY" dirty="0"/>
              <a:t>مان والمكان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الأهداف التعليمية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62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منك عزيزي التِّلميذ في نهايةِ الدَّرسِ أنْ تكون قادراً على :               1-توظيفِ ظرف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الزَّمانِ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الكلامِ بشكلٍ صحيحٍ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                                                          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-توظيفِ ظرف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المكانِ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الكلامِ بشكلٍ صحيح . </a:t>
            </a: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أتعلَّمُ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  </a:t>
            </a:r>
            <a:endParaRPr lang="en-US" dirty="0"/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4462818" y="2890778"/>
            <a:ext cx="4080681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ننامُ؟</a:t>
            </a:r>
          </a:p>
        </p:txBody>
      </p:sp>
      <p:sp>
        <p:nvSpPr>
          <p:cNvPr id="5" name="مخطط انسيابي: شريط مثقب 4"/>
          <p:cNvSpPr/>
          <p:nvPr/>
        </p:nvSpPr>
        <p:spPr>
          <a:xfrm>
            <a:off x="457200" y="2996275"/>
            <a:ext cx="1751462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مساءً</a:t>
            </a:r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457200" y="1819383"/>
            <a:ext cx="1751462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غداً</a:t>
            </a:r>
          </a:p>
        </p:txBody>
      </p:sp>
      <p:sp>
        <p:nvSpPr>
          <p:cNvPr id="7" name="مخطط انسيابي: شريط مثقب 6"/>
          <p:cNvSpPr/>
          <p:nvPr/>
        </p:nvSpPr>
        <p:spPr>
          <a:xfrm>
            <a:off x="4462818" y="1819383"/>
            <a:ext cx="4080681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/>
              <a:t>متى نذهبُ إِلى المدرسةِ؟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208662" y="2255884"/>
            <a:ext cx="1858371" cy="2027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2223447" y="3318454"/>
            <a:ext cx="1837898" cy="964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تمرير أفقي 12"/>
          <p:cNvSpPr/>
          <p:nvPr/>
        </p:nvSpPr>
        <p:spPr>
          <a:xfrm>
            <a:off x="2756848" y="4100175"/>
            <a:ext cx="4258101" cy="103327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ظرفا زَّمانٍ حركةُ آخرِهِما الفتحةُ </a:t>
            </a:r>
            <a:endParaRPr lang="ar-SY" sz="32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أتعلَّمُ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  </a:t>
            </a:r>
            <a:endParaRPr lang="en-US" dirty="0"/>
          </a:p>
        </p:txBody>
      </p:sp>
      <p:sp>
        <p:nvSpPr>
          <p:cNvPr id="4" name="تمرير أفقي 3"/>
          <p:cNvSpPr/>
          <p:nvPr/>
        </p:nvSpPr>
        <p:spPr>
          <a:xfrm>
            <a:off x="5622878" y="2620962"/>
            <a:ext cx="2318982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قفزَ الحصانُ</a:t>
            </a:r>
            <a:endParaRPr lang="ar-SY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552735" y="3654234"/>
            <a:ext cx="1740088" cy="1033272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الحارسِ</a:t>
            </a:r>
          </a:p>
        </p:txBody>
      </p:sp>
      <p:sp>
        <p:nvSpPr>
          <p:cNvPr id="6" name="تمرير أفقي 5"/>
          <p:cNvSpPr/>
          <p:nvPr/>
        </p:nvSpPr>
        <p:spPr>
          <a:xfrm>
            <a:off x="550461" y="2675257"/>
            <a:ext cx="1742362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لحاجِزِ</a:t>
            </a:r>
            <a:endParaRPr lang="ar-SY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5622878" y="1641985"/>
            <a:ext cx="2264391" cy="10332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وقفَ الحارسُ</a:t>
            </a:r>
          </a:p>
        </p:txBody>
      </p:sp>
      <p:sp>
        <p:nvSpPr>
          <p:cNvPr id="8" name="تمرير أفقي 7"/>
          <p:cNvSpPr/>
          <p:nvPr/>
        </p:nvSpPr>
        <p:spPr>
          <a:xfrm>
            <a:off x="552734" y="1641985"/>
            <a:ext cx="1740089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المرمى</a:t>
            </a:r>
          </a:p>
        </p:txBody>
      </p:sp>
      <p:sp>
        <p:nvSpPr>
          <p:cNvPr id="9" name="تمرير أفقي 8"/>
          <p:cNvSpPr/>
          <p:nvPr/>
        </p:nvSpPr>
        <p:spPr>
          <a:xfrm>
            <a:off x="5622878" y="3654234"/>
            <a:ext cx="2303059" cy="1033272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تلعبُ سلمى 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3138985" y="1760857"/>
            <a:ext cx="1276065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أمامَ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138985" y="2720898"/>
            <a:ext cx="130222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فوقَ</a:t>
            </a:r>
            <a:endParaRPr lang="ar-SY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138985" y="3654234"/>
            <a:ext cx="1342029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جنبَ</a:t>
            </a:r>
            <a:endParaRPr lang="ar-SY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4375244" y="431669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30320" y="2408603"/>
            <a:ext cx="1054862" cy="2822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4423013" y="3178098"/>
            <a:ext cx="914400" cy="2043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مستطيل مستدير الزوايا 19"/>
          <p:cNvSpPr/>
          <p:nvPr/>
        </p:nvSpPr>
        <p:spPr>
          <a:xfrm>
            <a:off x="3261815" y="5163642"/>
            <a:ext cx="4490113" cy="9818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ظروفُ مكانٍ حركةُ آخرِها الفتحةُ</a:t>
            </a:r>
            <a:endParaRPr lang="ar-SY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إغلاقُ الدَّرسِ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</a:rPr>
              <a:t> أعزائي التَّلاميذِ أتمنَّى أنْ تتابعوا الدَّرسَ بشكلٍ جيدٍ وتتدرَّبوا على الإملاء بشكل جيد وحلَّ التَّقويمِ الموجودِ في المرفقِ.</a:t>
            </a:r>
          </a:p>
          <a:p>
            <a:pPr marL="0" indent="0" algn="r">
              <a:buNone/>
            </a:pPr>
            <a:r>
              <a:rPr lang="ar-SY" dirty="0" err="1">
                <a:solidFill>
                  <a:srgbClr val="C00000"/>
                </a:solidFill>
              </a:rPr>
              <a:t>أعزائي</a:t>
            </a:r>
            <a:r>
              <a:rPr lang="ar-SY" dirty="0">
                <a:solidFill>
                  <a:srgbClr val="C00000"/>
                </a:solidFill>
              </a:rPr>
              <a:t> أولياء</a:t>
            </a:r>
            <a:r>
              <a:rPr lang="ar-SA" dirty="0">
                <a:solidFill>
                  <a:srgbClr val="C00000"/>
                </a:solidFill>
              </a:rPr>
              <a:t>َ</a:t>
            </a:r>
            <a:r>
              <a:rPr lang="ar-SY" dirty="0">
                <a:solidFill>
                  <a:srgbClr val="C00000"/>
                </a:solidFill>
              </a:rPr>
              <a:t> التلاميذِ </a:t>
            </a:r>
            <a:r>
              <a:rPr lang="ar-SA" dirty="0">
                <a:solidFill>
                  <a:srgbClr val="C00000"/>
                </a:solidFill>
              </a:rPr>
              <a:t>نرجو</a:t>
            </a:r>
            <a:r>
              <a:rPr lang="ar-SY" dirty="0">
                <a:solidFill>
                  <a:srgbClr val="C00000"/>
                </a:solidFill>
              </a:rPr>
              <a:t> متابعة</a:t>
            </a:r>
            <a:r>
              <a:rPr lang="ar-SA" dirty="0">
                <a:solidFill>
                  <a:srgbClr val="C00000"/>
                </a:solidFill>
              </a:rPr>
              <a:t>َ</a:t>
            </a:r>
            <a:r>
              <a:rPr lang="ar-SY" dirty="0">
                <a:solidFill>
                  <a:srgbClr val="C00000"/>
                </a:solidFill>
              </a:rPr>
              <a:t> أبنا</a:t>
            </a:r>
            <a:r>
              <a:rPr lang="ar-SA" dirty="0">
                <a:solidFill>
                  <a:srgbClr val="C00000"/>
                </a:solidFill>
              </a:rPr>
              <a:t>ئِ</a:t>
            </a:r>
            <a:r>
              <a:rPr lang="ar-SY" dirty="0">
                <a:solidFill>
                  <a:srgbClr val="C00000"/>
                </a:solidFill>
              </a:rPr>
              <a:t>كم وتصويب</a:t>
            </a:r>
            <a:r>
              <a:rPr lang="ar-SA" dirty="0">
                <a:solidFill>
                  <a:srgbClr val="C00000"/>
                </a:solidFill>
              </a:rPr>
              <a:t>َ</a:t>
            </a:r>
            <a:r>
              <a:rPr lang="ar-SY" dirty="0">
                <a:solidFill>
                  <a:srgbClr val="C00000"/>
                </a:solidFill>
              </a:rPr>
              <a:t> الأغلاط</a:t>
            </a:r>
            <a:r>
              <a:rPr lang="ar-SA" dirty="0">
                <a:solidFill>
                  <a:srgbClr val="C00000"/>
                </a:solidFill>
              </a:rPr>
              <a:t>ِ</a:t>
            </a:r>
            <a:endParaRPr lang="ar-SY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</a:rPr>
              <a:t>                    بشكلٍ صحيحٍ    .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C00000"/>
                </a:solidFill>
              </a:rPr>
              <a:t>                  دمتم </a:t>
            </a:r>
            <a:r>
              <a:rPr lang="ar-SA" dirty="0">
                <a:solidFill>
                  <a:srgbClr val="C00000"/>
                </a:solidFill>
              </a:rPr>
              <a:t>في ر</a:t>
            </a:r>
            <a:r>
              <a:rPr lang="ar-SY" dirty="0" err="1">
                <a:solidFill>
                  <a:srgbClr val="C00000"/>
                </a:solidFill>
              </a:rPr>
              <a:t>عاية</a:t>
            </a:r>
            <a:r>
              <a:rPr lang="ar-SY" dirty="0">
                <a:solidFill>
                  <a:srgbClr val="C00000"/>
                </a:solidFill>
              </a:rPr>
              <a:t> الله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233</TotalTime>
  <Words>124</Words>
  <Application>Microsoft Office PowerPoint</Application>
  <PresentationFormat>عرض على الشاشة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ظرفا الزَّمان والمكان</vt:lpstr>
      <vt:lpstr>الأهداف التعليمية </vt:lpstr>
      <vt:lpstr>أتعلَّمُ</vt:lpstr>
      <vt:lpstr>أتعلَّمُ</vt:lpstr>
      <vt:lpstr>إغلاقُ الدَّرسِ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ahmad1973s ahmad1973s</cp:lastModifiedBy>
  <cp:revision>29</cp:revision>
  <dcterms:created xsi:type="dcterms:W3CDTF">2020-05-02T02:36:07Z</dcterms:created>
  <dcterms:modified xsi:type="dcterms:W3CDTF">2020-06-15T06:32:34Z</dcterms:modified>
</cp:coreProperties>
</file>