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57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B223E-70A9-33DE-4182-C75BEC8AA39B}" v="36" dt="2020-05-10T11:26:15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432658f823634c30f8d7abcab328ae2457d952bc29c1663745d63edb192d6d2::" providerId="AD" clId="Web-{391B223E-70A9-33DE-4182-C75BEC8AA39B}"/>
    <pc:docChg chg="modSld">
      <pc:chgData name="Guest User" userId="S::urn:spo:anon#4432658f823634c30f8d7abcab328ae2457d952bc29c1663745d63edb192d6d2::" providerId="AD" clId="Web-{391B223E-70A9-33DE-4182-C75BEC8AA39B}" dt="2020-05-10T11:26:15.636" v="35" actId="20577"/>
      <pc:docMkLst>
        <pc:docMk/>
      </pc:docMkLst>
      <pc:sldChg chg="modSp">
        <pc:chgData name="Guest User" userId="S::urn:spo:anon#4432658f823634c30f8d7abcab328ae2457d952bc29c1663745d63edb192d6d2::" providerId="AD" clId="Web-{391B223E-70A9-33DE-4182-C75BEC8AA39B}" dt="2020-05-10T11:26:15.605" v="34" actId="20577"/>
        <pc:sldMkLst>
          <pc:docMk/>
          <pc:sldMk cId="1307386626" sldId="260"/>
        </pc:sldMkLst>
        <pc:spChg chg="mod">
          <ac:chgData name="Guest User" userId="S::urn:spo:anon#4432658f823634c30f8d7abcab328ae2457d952bc29c1663745d63edb192d6d2::" providerId="AD" clId="Web-{391B223E-70A9-33DE-4182-C75BEC8AA39B}" dt="2020-05-10T11:26:15.605" v="34" actId="20577"/>
          <ac:spMkLst>
            <pc:docMk/>
            <pc:sldMk cId="1307386626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871785"/>
            <a:ext cx="3761405" cy="2856474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حروف العطف 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3254"/>
            <a:ext cx="7974227" cy="691978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KW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عزيزي التلميذ ي</a:t>
            </a:r>
            <a:r>
              <a:rPr lang="ar-SA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ُ</a:t>
            </a:r>
            <a:r>
              <a:rPr lang="ar-KW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توّقع منك في نهاية الدرس أن تكون قادر اً على</a:t>
            </a:r>
            <a:r>
              <a:rPr lang="ar-KW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27" y="1820562"/>
            <a:ext cx="5511114" cy="3196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justLow" rtl="1">
              <a:lnSpc>
                <a:spcPct val="107000"/>
              </a:lnSpc>
              <a:buFont typeface="+mj-lt"/>
              <a:buAutoNum type="arabicPeriod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قراءة الأمثلة قراءة سليمة معبّرة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07000"/>
              </a:lnSpc>
              <a:buFont typeface="+mj-lt"/>
              <a:buAutoNum type="arabicPeriod"/>
            </a:pPr>
            <a:r>
              <a:rPr lang="ar-KW" sz="2000" b="1" dirty="0">
                <a:latin typeface="Calibri"/>
                <a:ea typeface="Calibri" panose="020F0502020204030204" pitchFamily="34" charset="0"/>
                <a:cs typeface="Calibri Light"/>
              </a:rPr>
              <a:t>ذكر بعض حروف العطف </a:t>
            </a:r>
            <a:endParaRPr lang="en-US" sz="1400" dirty="0"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Low" rtl="1">
              <a:lnSpc>
                <a:spcPct val="107000"/>
              </a:lnSpc>
              <a:buFont typeface="+mj-lt"/>
              <a:buAutoNum type="arabicPeriod"/>
            </a:pPr>
            <a:r>
              <a:rPr lang="ar-KW" sz="2000" b="1" dirty="0">
                <a:latin typeface="Calibri"/>
                <a:ea typeface="Calibri" panose="020F0502020204030204" pitchFamily="34" charset="0"/>
                <a:cs typeface="Calibri Light"/>
              </a:rPr>
              <a:t>وضع بعض حروف العطف في جملٍ مفيدة .</a:t>
            </a:r>
            <a:endParaRPr lang="en-US" sz="14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lvl="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000" b="1" dirty="0">
                <a:latin typeface="Calibri"/>
                <a:ea typeface="Calibri" panose="020F0502020204030204" pitchFamily="34" charset="0"/>
                <a:cs typeface="Calibri Light"/>
              </a:rPr>
              <a:t>كتابة ثلاثة أسطر عن محبتك للمدرسة مستخدماً الأحرف " و , أو , ثمّ "</a:t>
            </a:r>
            <a:endParaRPr lang="en-US" sz="14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DAC53A7E-1469-4782-A515-C37E5003AA4F}"/>
              </a:ext>
            </a:extLst>
          </p:cNvPr>
          <p:cNvSpPr/>
          <p:nvPr/>
        </p:nvSpPr>
        <p:spPr>
          <a:xfrm>
            <a:off x="4338735" y="418365"/>
            <a:ext cx="3424334" cy="691978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التعلّم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962"/>
            <a:ext cx="8229600" cy="206675"/>
          </a:xfrm>
        </p:spPr>
        <p:txBody>
          <a:bodyPr>
            <a:no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تعال لنتذكّر بعض المعلومات التي تعلّمتها سابقاً :</a:t>
            </a:r>
            <a:br>
              <a:rPr lang="ar-SA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70613A16-C340-4974-B1F3-C4963E48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57070" cy="4525963"/>
          </a:xfrm>
        </p:spPr>
        <p:txBody>
          <a:bodyPr/>
          <a:lstStyle/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 - ما أنواع الكلمة ؟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اسم      – فعل         – حرف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 - ما الحروف التي مرّت معك سابقاً ؟     </a:t>
            </a:r>
            <a:endParaRPr lang="en-US" sz="28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            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حروف الجرّ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 - ما الحروف التي تستخدمها للربط بين جملتين ؟   </a:t>
            </a:r>
            <a:endParaRPr lang="en-US" sz="28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b="1" dirty="0"/>
              <a:t>      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حروف العطف </a:t>
            </a:r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496"/>
            <a:ext cx="7780638" cy="370703"/>
          </a:xfrm>
        </p:spPr>
        <p:txBody>
          <a:bodyPr>
            <a:no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 </a:t>
            </a:r>
            <a:br>
              <a:rPr lang="ar-SA" sz="3200" b="1" dirty="0">
                <a:solidFill>
                  <a:srgbClr val="FF0000"/>
                </a:solidFill>
              </a:rPr>
            </a:b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كلّ جملةٍ من الجمل الآتيّة منتبهاً للحرف الملوّن :</a:t>
            </a:r>
            <a:b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صر نائب للمحتوى 12">
            <a:extLst>
              <a:ext uri="{FF2B5EF4-FFF2-40B4-BE49-F238E27FC236}">
                <a16:creationId xmlns:a16="http://schemas.microsoft.com/office/drawing/2014/main" id="{3AA57C8A-7264-43D2-97B9-C1DCD27F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092" y="2026508"/>
            <a:ext cx="5914767" cy="1985319"/>
          </a:xfrm>
        </p:spPr>
        <p:txBody>
          <a:bodyPr/>
          <a:lstStyle/>
          <a:p>
            <a:pPr marL="0" indent="0" algn="r">
              <a:buNone/>
            </a:pP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يهطلُ المطرُ ,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تبتلُّ الجدرانُ.  </a:t>
            </a:r>
            <a:b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طارت الغيومُ فوق القصرِ ,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ثمّ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هطلَ المطرُ .</a:t>
            </a:r>
            <a:b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سنزورُ قصر الحيرِ ,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أو</a:t>
            </a: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سنزورُ قصرَ الرّشيدِ</a:t>
            </a:r>
          </a:p>
        </p:txBody>
      </p:sp>
    </p:spTree>
    <p:extLst>
      <p:ext uri="{BB962C8B-B14F-4D97-AF65-F5344CB8AC3E}">
        <p14:creationId xmlns:p14="http://schemas.microsoft.com/office/powerpoint/2010/main" val="18450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7895BDAB-8CE5-4421-9765-3709B316CF50}"/>
              </a:ext>
            </a:extLst>
          </p:cNvPr>
          <p:cNvSpPr/>
          <p:nvPr/>
        </p:nvSpPr>
        <p:spPr>
          <a:xfrm>
            <a:off x="4810897" y="371432"/>
            <a:ext cx="3196281" cy="2092411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أتعلّمُ</a:t>
            </a:r>
            <a:endParaRPr lang="ar-SA" dirty="0"/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5BC358A7-63AB-4D23-B363-DA7636E6164E}"/>
              </a:ext>
            </a:extLst>
          </p:cNvPr>
          <p:cNvSpPr/>
          <p:nvPr/>
        </p:nvSpPr>
        <p:spPr>
          <a:xfrm>
            <a:off x="675503" y="3220995"/>
            <a:ext cx="5634681" cy="203474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من أحرفِ العطفِ : </a:t>
            </a:r>
          </a:p>
          <a:p>
            <a:pPr algn="ctr"/>
            <a:r>
              <a:rPr lang="ar-SA" sz="4400" dirty="0">
                <a:solidFill>
                  <a:srgbClr val="7030A0"/>
                </a:solidFill>
              </a:rPr>
              <a:t>و   -   ثمّ    - أو </a:t>
            </a:r>
          </a:p>
        </p:txBody>
      </p:sp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62BB550-D02E-4045-BA78-39A74CEF679F}"/>
              </a:ext>
            </a:extLst>
          </p:cNvPr>
          <p:cNvSpPr/>
          <p:nvPr/>
        </p:nvSpPr>
        <p:spPr>
          <a:xfrm>
            <a:off x="3856666" y="450722"/>
            <a:ext cx="3749830" cy="7908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: 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2CECB822-F386-466D-90AB-CA4643B6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503" y="1738184"/>
            <a:ext cx="5736507" cy="3097426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73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ضع دائرة حول  الإجابة الصحيحة  في كلّ مما يلي   :</a:t>
            </a:r>
            <a:endParaRPr lang="en-US" sz="73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حروف العطف :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                 - إلى                         - ثمّ                 - من 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تفيد حروف العطف :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الربط بين الجمل    - إزالة الغموض عن الجمل    - توضيح المعنى    - الشرط 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73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أضعُ كلاً من الأحرف الآتية (أو , و , ثمّ ) في مكانها المناسب :</a:t>
            </a:r>
            <a:endParaRPr lang="en-US" sz="73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استشار الملك ُ حُكماءهُ ................ وزراءه .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من الكتابٍ ............ من القصّة .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SA" sz="73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إلى القصّةِ .............لخّصها أمام رفاقكَ . </a:t>
            </a:r>
            <a:endParaRPr lang="en-US" sz="73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189</TotalTime>
  <Words>157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Times New Roman</vt:lpstr>
      <vt:lpstr>school</vt:lpstr>
      <vt:lpstr>الصّف : الثالث  المادة : لغة عربيّة  تدريبٌ لغويٌّ الموضوع : حروف العطف </vt:lpstr>
      <vt:lpstr> عزيزي التلميذ يُتوّقع منك في نهاية الدرس أن تكون قادر اً على: </vt:lpstr>
      <vt:lpstr>عزيزي التلميذ تعال لنتذكّر بعض المعلومات التي تعلّمتها سابقاً : </vt:lpstr>
      <vt:lpstr>  اقرأ كلّ جملةٍ من الجمل الآتيّة منتبهاً للحرف الملوّن 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36</cp:revision>
  <dcterms:created xsi:type="dcterms:W3CDTF">2020-05-02T02:36:07Z</dcterms:created>
  <dcterms:modified xsi:type="dcterms:W3CDTF">2020-05-14T07:48:08Z</dcterms:modified>
</cp:coreProperties>
</file>