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3871785"/>
            <a:ext cx="3761405" cy="2856474"/>
          </a:xfrm>
        </p:spPr>
        <p:txBody>
          <a:bodyPr>
            <a:no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2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قصرُ ابن وردان </a:t>
            </a:r>
            <a:endParaRPr 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3254"/>
            <a:ext cx="7974227" cy="691978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KW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عزيزي التلميذ ي</a:t>
            </a:r>
            <a:r>
              <a:rPr lang="ar-SA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ُ</a:t>
            </a:r>
            <a:r>
              <a:rPr lang="ar-KW" sz="31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توّقع منك في نهاية الدرس أن تكون قادر اً على</a:t>
            </a:r>
            <a:r>
              <a:rPr lang="ar-KW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627" y="1820562"/>
            <a:ext cx="5511114" cy="3196281"/>
          </a:xfrm>
        </p:spPr>
        <p:txBody>
          <a:bodyPr/>
          <a:lstStyle/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قراءة الدّرس قراءة سليمة معبّرة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تحديد مرادف بعض الكلمات اعتماداً على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تحويل المفرد إلى جمع استناداً على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تحديد الفكر الفرعيّة في النصّ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إبداء الرأي في بعض المواقف</a:t>
            </a:r>
            <a:r>
              <a:rPr lang="ar-KW" sz="200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KW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DAC53A7E-1469-4782-A515-C37E5003AA4F}"/>
              </a:ext>
            </a:extLst>
          </p:cNvPr>
          <p:cNvSpPr/>
          <p:nvPr/>
        </p:nvSpPr>
        <p:spPr>
          <a:xfrm>
            <a:off x="4338735" y="418365"/>
            <a:ext cx="3424334" cy="691978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التعلّم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9573DAE2-14BE-41CC-A442-C47C4458B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773157"/>
            <a:ext cx="3442336" cy="268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71BD23-9FC4-436D-8F63-BE641767F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884" y="773157"/>
            <a:ext cx="3480972" cy="268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24994E9-C747-4D21-9FEB-F75B881A7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26" y="3836709"/>
            <a:ext cx="3131127" cy="2290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50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58B383C-53A4-44F8-9CBE-0BAB68B61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79" y="1538996"/>
            <a:ext cx="6164301" cy="4480534"/>
          </a:xfrm>
        </p:spPr>
      </p:pic>
      <p:sp>
        <p:nvSpPr>
          <p:cNvPr id="3" name="تمرير: أفقي 2">
            <a:extLst>
              <a:ext uri="{FF2B5EF4-FFF2-40B4-BE49-F238E27FC236}">
                <a16:creationId xmlns:a16="http://schemas.microsoft.com/office/drawing/2014/main" id="{82E87404-1702-4C7A-A385-01F273EB9DB0}"/>
              </a:ext>
            </a:extLst>
          </p:cNvPr>
          <p:cNvSpPr/>
          <p:nvPr/>
        </p:nvSpPr>
        <p:spPr>
          <a:xfrm>
            <a:off x="4722829" y="395926"/>
            <a:ext cx="3105555" cy="864463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قصرُ ابن وردان </a:t>
            </a:r>
            <a:endParaRPr lang="ar-SA" sz="32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E9964B2-564C-4F1A-901A-B4471B3F6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4" y="674602"/>
            <a:ext cx="1952625" cy="1728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5B70E37-EE8B-4C2C-83D4-19317E348990}"/>
              </a:ext>
            </a:extLst>
          </p:cNvPr>
          <p:cNvSpPr/>
          <p:nvPr/>
        </p:nvSpPr>
        <p:spPr>
          <a:xfrm>
            <a:off x="3707027" y="549275"/>
            <a:ext cx="4003590" cy="68580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51CA46F9-FD97-4C3B-9A1F-CC6109EB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130" y="1913641"/>
            <a:ext cx="4864231" cy="2878957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حتفَهُ : 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أجلَهُ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الآجُر 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القرميد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شَيّها : 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تجفيفها بالفرن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مشْدوهاً : 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متعجباً</a:t>
            </a:r>
          </a:p>
        </p:txBody>
      </p:sp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62BB550-D02E-4045-BA78-39A74CEF679F}"/>
              </a:ext>
            </a:extLst>
          </p:cNvPr>
          <p:cNvSpPr/>
          <p:nvPr/>
        </p:nvSpPr>
        <p:spPr>
          <a:xfrm>
            <a:off x="3683672" y="544427"/>
            <a:ext cx="3749830" cy="7908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6" name="مستطيل: زاوية واحدة مقصوصة 5">
            <a:extLst>
              <a:ext uri="{FF2B5EF4-FFF2-40B4-BE49-F238E27FC236}">
                <a16:creationId xmlns:a16="http://schemas.microsoft.com/office/drawing/2014/main" id="{81C88391-93E5-454B-B2E3-DD0581670A8C}"/>
              </a:ext>
            </a:extLst>
          </p:cNvPr>
          <p:cNvSpPr/>
          <p:nvPr/>
        </p:nvSpPr>
        <p:spPr>
          <a:xfrm>
            <a:off x="1991845" y="1866122"/>
            <a:ext cx="4842588" cy="3125755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عنصر نائب للمحتوى 8">
            <a:extLst>
              <a:ext uri="{FF2B5EF4-FFF2-40B4-BE49-F238E27FC236}">
                <a16:creationId xmlns:a16="http://schemas.microsoft.com/office/drawing/2014/main" id="{418BEDDF-423C-4D11-B802-39350BAA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706" y="2545237"/>
            <a:ext cx="4683727" cy="242268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الأول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نبوءة العر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اف بموت ابن الملك </a:t>
            </a:r>
            <a:endParaRPr lang="en-US" sz="1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تعجّب الملك من تحقّق نبوءة </a:t>
            </a:r>
            <a:r>
              <a:rPr lang="ar-SA" sz="20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العرّاف رغم 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بناء القصر </a:t>
            </a:r>
            <a:endParaRPr lang="en-US" sz="1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الثالث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رائحة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العطر التي 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ماتزال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تفوح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 القصر </a:t>
            </a:r>
            <a:endParaRPr lang="en-US" sz="1400" b="1" dirty="0">
              <a:solidFill>
                <a:prstClr val="black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110</TotalTime>
  <Words>96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Traditional Arabic</vt:lpstr>
      <vt:lpstr>Wingdings</vt:lpstr>
      <vt:lpstr>school</vt:lpstr>
      <vt:lpstr>الصّف : الثالث  المادة : لغة عربيّة  قراءة  الموضوع : قصرُ ابن وردان </vt:lpstr>
      <vt:lpstr> عزيزي التلميذ يُتوّقع منك في نهاية الدرس أن تكون قادر اً على: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18</cp:revision>
  <dcterms:created xsi:type="dcterms:W3CDTF">2020-05-02T02:36:07Z</dcterms:created>
  <dcterms:modified xsi:type="dcterms:W3CDTF">2020-05-14T08:02:33Z</dcterms:modified>
</cp:coreProperties>
</file>