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4" r:id="rId4"/>
    <p:sldId id="268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القمر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smtClean="0">
                <a:solidFill>
                  <a:srgbClr val="0070C0"/>
                </a:solidFill>
              </a:rPr>
              <a:t>مخرجات التعلم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 smtClean="0"/>
              <a:t>  يتوقع من التلميذ في نهاية الدرس أن: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يقارن بين الشمس والأرض والقمر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يعدد أطوار القمر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726510" y="3231715"/>
            <a:ext cx="6150279" cy="12024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800" dirty="0" smtClean="0"/>
              <a:t>الشمس كرة ملتهبة بينما القمر </a:t>
            </a:r>
            <a:r>
              <a:rPr lang="ar-SY" sz="2800" dirty="0"/>
              <a:t>كرة باردة </a:t>
            </a:r>
            <a:r>
              <a:rPr lang="ar-SY" sz="2800" dirty="0" smtClean="0"/>
              <a:t>كالأرض وكلاهما يستمد الضوء والحرارة من الشمس</a:t>
            </a:r>
          </a:p>
        </p:txBody>
      </p:sp>
      <p:pic>
        <p:nvPicPr>
          <p:cNvPr id="1027" name="Picture 3" descr="C:\Users\أحمد زكور\Desktop\1_UJEKuiالشمس الأرض القم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38" y="613775"/>
            <a:ext cx="4597052" cy="239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2733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741786" y="3093930"/>
            <a:ext cx="6375748" cy="11899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800" dirty="0" smtClean="0"/>
              <a:t>يسمى طور القمر عندما نرى وجهه كاملاً: بدراً</a:t>
            </a:r>
          </a:p>
          <a:p>
            <a:pPr algn="ctr"/>
            <a:r>
              <a:rPr lang="ar-SY" sz="2800" dirty="0" smtClean="0"/>
              <a:t>ويسمى هلالاً عندما نرى جزءاً منه</a:t>
            </a:r>
          </a:p>
        </p:txBody>
      </p:sp>
      <p:pic>
        <p:nvPicPr>
          <p:cNvPr id="2050" name="Picture 2" descr="C:\Users\أحمد زكور\Desktop\اطوار القم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90" y="1028765"/>
            <a:ext cx="2543175" cy="162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أحمد زكور\Desktop\الهلال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46" y="1028766"/>
            <a:ext cx="2047245" cy="162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أحمد زكور\Desktop\البد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16" y="1028765"/>
            <a:ext cx="3081404" cy="162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1552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التقويم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30" y="1417638"/>
            <a:ext cx="8229600" cy="4525963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 smtClean="0"/>
              <a:t>املأ الفراغات الآتية بالكلمات المناسبة</a:t>
            </a:r>
          </a:p>
          <a:p>
            <a:pPr marL="0" indent="0" algn="r">
              <a:buNone/>
            </a:pPr>
            <a:r>
              <a:rPr lang="ar-SY" smtClean="0"/>
              <a:t>            ( </a:t>
            </a:r>
            <a:r>
              <a:rPr lang="ar-SY" dirty="0" smtClean="0"/>
              <a:t>الشمس – ملتهبة – الحرارة – باردة )</a:t>
            </a:r>
          </a:p>
          <a:p>
            <a:pPr marL="0" indent="0" algn="r">
              <a:buNone/>
            </a:pPr>
            <a:r>
              <a:rPr lang="ar-SY" dirty="0" smtClean="0"/>
              <a:t>     الشمس كرة .......مضيئة, أما الأرض فهي كرة .......</a:t>
            </a:r>
          </a:p>
          <a:p>
            <a:pPr marL="0" indent="0" algn="r">
              <a:buNone/>
            </a:pPr>
            <a:r>
              <a:rPr lang="en-US" dirty="0" smtClean="0"/>
              <a:t>..</a:t>
            </a:r>
            <a:r>
              <a:rPr lang="ar-SY" dirty="0" smtClean="0"/>
              <a:t>            القمر والأرض يستمدان الضوء و ..... من.....</a:t>
            </a:r>
          </a:p>
        </p:txBody>
      </p:sp>
    </p:spTree>
    <p:extLst>
      <p:ext uri="{BB962C8B-B14F-4D97-AF65-F5344CB8AC3E}">
        <p14:creationId xmlns:p14="http://schemas.microsoft.com/office/powerpoint/2010/main" val="26274926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363</TotalTime>
  <Words>87</Words>
  <Application>Microsoft Office PowerPoint</Application>
  <PresentationFormat>عرض على الشاشة (3:4)‏</PresentationFormat>
  <Paragraphs>13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school</vt:lpstr>
      <vt:lpstr>القمر</vt:lpstr>
      <vt:lpstr>مخرجات التعلم</vt:lpstr>
      <vt:lpstr>عرض تقديمي في PowerPoint</vt:lpstr>
      <vt:lpstr>عرض تقديمي في PowerPoint</vt:lpstr>
      <vt:lpstr>التقويم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أحمد زكور</cp:lastModifiedBy>
  <cp:revision>46</cp:revision>
  <dcterms:created xsi:type="dcterms:W3CDTF">2020-05-02T02:36:07Z</dcterms:created>
  <dcterms:modified xsi:type="dcterms:W3CDTF">2020-05-18T15:35:52Z</dcterms:modified>
</cp:coreProperties>
</file>