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69" r:id="rId5"/>
    <p:sldId id="26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بعض مصادر الكهرباء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0070C0"/>
                </a:solidFill>
              </a:rPr>
              <a:t>مخرجات التعلم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/>
              <a:t>        يتوقع من التلاميذ في نهاية الدرس </a:t>
            </a:r>
            <a:endParaRPr lang="ar-SY" dirty="0" smtClean="0"/>
          </a:p>
          <a:p>
            <a:pPr marL="0" indent="0" algn="r">
              <a:buNone/>
            </a:pPr>
            <a:r>
              <a:rPr lang="ar-SY" dirty="0" smtClean="0"/>
              <a:t>        أن </a:t>
            </a:r>
            <a:r>
              <a:rPr lang="ar-SY" dirty="0" smtClean="0"/>
              <a:t>يعدد </a:t>
            </a:r>
            <a:r>
              <a:rPr lang="ar-SY" dirty="0" smtClean="0"/>
              <a:t>بعض مصادر </a:t>
            </a:r>
            <a:r>
              <a:rPr lang="ar-SY" dirty="0" smtClean="0"/>
              <a:t>الكهرباء 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51562" y="3194138"/>
            <a:ext cx="6150279" cy="1202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الخلية الكهربائية ( البطارية ) لها أشكال متعددة</a:t>
            </a:r>
          </a:p>
        </p:txBody>
      </p:sp>
      <p:pic>
        <p:nvPicPr>
          <p:cNvPr id="1026" name="Picture 2" descr="C:\Users\أحمد زكور\Desktop\images.jpgبطارية قطبان من الأعل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62" y="6714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تنزيل.jpgبطارية سائل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" y="838092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أحمد زكور\Desktop\تنزيل.jpgبطاري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91" y="1157179"/>
            <a:ext cx="15621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51562" y="3194138"/>
            <a:ext cx="6150279" cy="12024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ماذا تحتاج هذه الأجهزة حتى تعمل؟</a:t>
            </a:r>
          </a:p>
        </p:txBody>
      </p:sp>
      <p:pic>
        <p:nvPicPr>
          <p:cNvPr id="2050" name="Picture 2" descr="C:\Users\أحمد زكور\Desktop\تنزيل.jpgبي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103" y="924294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تنزيل.jpgموباي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3" y="626301"/>
            <a:ext cx="3344449" cy="21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87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88932" y="989558"/>
            <a:ext cx="7753610" cy="2630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هل تعلم </a:t>
            </a:r>
          </a:p>
          <a:p>
            <a:pPr algn="ctr"/>
            <a:r>
              <a:rPr lang="ar-SY" sz="2800" dirty="0" smtClean="0"/>
              <a:t>أننا نحصل على الكهرباء في منازلنا من محطات توليد الكهرباء </a:t>
            </a:r>
            <a:endParaRPr lang="ar-SY" sz="2800" dirty="0" smtClean="0"/>
          </a:p>
          <a:p>
            <a:pPr algn="ctr"/>
            <a:r>
              <a:rPr lang="ar-SY" sz="2800" dirty="0" smtClean="0"/>
              <a:t>وتدعى</a:t>
            </a:r>
            <a:r>
              <a:rPr lang="ar-SY" sz="2800" dirty="0" smtClean="0"/>
              <a:t>: كهرباء المدينة!</a:t>
            </a:r>
          </a:p>
          <a:p>
            <a:pPr algn="ctr"/>
            <a:r>
              <a:rPr lang="ar-SY" sz="2800" dirty="0" smtClean="0"/>
              <a:t> أن الخلية الكهربائية هي إحدى مصادر الكهرباء, ولها قطبان!</a:t>
            </a:r>
          </a:p>
          <a:p>
            <a:pPr algn="ctr"/>
            <a:r>
              <a:rPr lang="en-US" sz="2800" dirty="0" smtClean="0"/>
              <a:t>!</a:t>
            </a:r>
            <a:r>
              <a:rPr lang="ar-SY" sz="2800" dirty="0" smtClean="0"/>
              <a:t>أن بعض الأجهزة تعمل بالخلايا الكهربائية</a:t>
            </a:r>
          </a:p>
        </p:txBody>
      </p:sp>
    </p:spTree>
    <p:extLst>
      <p:ext uri="{BB962C8B-B14F-4D97-AF65-F5344CB8AC3E}">
        <p14:creationId xmlns:p14="http://schemas.microsoft.com/office/powerpoint/2010/main" val="28391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التقويم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" y="1417638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 smtClean="0"/>
              <a:t>املأ الفراغات الآتية بالكلمات المناسبة (موجب – مصادر – سالب)</a:t>
            </a:r>
          </a:p>
          <a:p>
            <a:pPr marL="0" indent="0" algn="r">
              <a:buNone/>
            </a:pPr>
            <a:r>
              <a:rPr lang="ar-SY" sz="2800" dirty="0" smtClean="0"/>
              <a:t>الخلية الكهربائية هي إحدى .......... الكهرباء.</a:t>
            </a:r>
          </a:p>
          <a:p>
            <a:pPr marL="0" indent="0" algn="r">
              <a:buNone/>
            </a:pPr>
            <a:r>
              <a:rPr lang="ar-SY" sz="2800" dirty="0" smtClean="0"/>
              <a:t>للخلية الكهربائية قطبان, قطب ......... </a:t>
            </a:r>
            <a:r>
              <a:rPr lang="ar-SY" sz="2800" smtClean="0"/>
              <a:t>و قطب ..........</a:t>
            </a: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2627492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373</TotalTime>
  <Words>98</Words>
  <Application>Microsoft Office PowerPoint</Application>
  <PresentationFormat>عرض على الشاشة (3:4)‏</PresentationFormat>
  <Paragraphs>15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بعض مصادر الكهرباء</vt:lpstr>
      <vt:lpstr>مخرجات التعلم</vt:lpstr>
      <vt:lpstr>عرض تقديمي في PowerPoint</vt:lpstr>
      <vt:lpstr>عرض تقديمي في PowerPoint</vt:lpstr>
      <vt:lpstr>عرض تقديمي في PowerPoint</vt:lpstr>
      <vt:lpstr>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47</cp:revision>
  <dcterms:created xsi:type="dcterms:W3CDTF">2020-05-02T02:36:07Z</dcterms:created>
  <dcterms:modified xsi:type="dcterms:W3CDTF">2020-05-18T15:39:33Z</dcterms:modified>
</cp:coreProperties>
</file>