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69" r:id="rId5"/>
    <p:sldId id="268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أهمية الكهرباء في حياتنا ومخاطر العبث بها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smtClean="0">
                <a:solidFill>
                  <a:srgbClr val="0070C0"/>
                </a:solidFill>
              </a:rPr>
              <a:t>مخرجات التعلم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/>
              <a:t>  يتوقع من التلميذ في نهاية الدرس أن: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يذكر أهمية الكهرباء في حياتنا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يعدد طرق الوقاية من أخطار الكهرباء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أحمد زكور\Desktop\images.jpgغسالة آلي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54" y="1165053"/>
            <a:ext cx="18288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أحمد زكور\Desktop\images.jpgمكواية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008" y="1966586"/>
            <a:ext cx="1803749" cy="125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أحمد زكور\Desktop\ثلاجة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35" y="1127344"/>
            <a:ext cx="3028950" cy="254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مستدير الزوايا 5"/>
          <p:cNvSpPr/>
          <p:nvPr/>
        </p:nvSpPr>
        <p:spPr>
          <a:xfrm>
            <a:off x="1715456" y="3908122"/>
            <a:ext cx="3782860" cy="7265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بماذا تعمل هذه الأجهزة؟</a:t>
            </a:r>
            <a:endParaRPr lang="ar-SY" sz="2800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5148154" y="538749"/>
            <a:ext cx="2167003" cy="6263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/>
              <a:t>أسمي هذه الأجهزة</a:t>
            </a:r>
          </a:p>
        </p:txBody>
      </p:sp>
    </p:spTree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277655" y="1615858"/>
            <a:ext cx="6400800" cy="21419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dirty="0" smtClean="0"/>
              <a:t>تستخدم الكهرباء في إنارة البيوت والشوارع ,</a:t>
            </a:r>
          </a:p>
          <a:p>
            <a:pPr algn="ctr"/>
            <a:r>
              <a:rPr lang="ar-SY" sz="3200" dirty="0" smtClean="0"/>
              <a:t>وتشغيل الأجهزة الكهربائية التي تسهل العمل</a:t>
            </a:r>
          </a:p>
          <a:p>
            <a:pPr algn="ctr"/>
            <a:r>
              <a:rPr lang="ar-SY" sz="3200" dirty="0" smtClean="0"/>
              <a:t> وتوفر الوقت والجهد</a:t>
            </a:r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36233388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626302" y="2793304"/>
            <a:ext cx="6939419" cy="12776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لا ألمس المأخذ الكهربائي ويدي مبللة بالماء </a:t>
            </a:r>
            <a:endParaRPr lang="ar-SY" sz="2800" dirty="0" smtClean="0"/>
          </a:p>
          <a:p>
            <a:pPr algn="ctr"/>
            <a:r>
              <a:rPr lang="ar-SY" sz="2800" dirty="0" smtClean="0"/>
              <a:t>ولا </a:t>
            </a:r>
            <a:r>
              <a:rPr lang="ar-SY" sz="2800" dirty="0" smtClean="0"/>
              <a:t>أعبث </a:t>
            </a:r>
            <a:r>
              <a:rPr lang="ar-SY" sz="2800" dirty="0" smtClean="0"/>
              <a:t>بالأسلاك </a:t>
            </a:r>
            <a:r>
              <a:rPr lang="ar-SY" sz="2800" dirty="0" smtClean="0"/>
              <a:t>الكهربائية</a:t>
            </a:r>
          </a:p>
          <a:p>
            <a:pPr algn="ctr"/>
            <a:r>
              <a:rPr lang="ar-SY" sz="2800" dirty="0" smtClean="0"/>
              <a:t>لا أدخل أي جسم في المأخذ الكهربائي </a:t>
            </a:r>
          </a:p>
        </p:txBody>
      </p:sp>
      <p:pic>
        <p:nvPicPr>
          <p:cNvPr id="2050" name="Picture 2" descr="C:\Users\أحمد زكور\Desktop\تنزيل.jpgالعبث في الكهرباء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649" y="977030"/>
            <a:ext cx="2241486" cy="135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أحمد زكور\Desktop\nnnnnnn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4" y="977028"/>
            <a:ext cx="2317316" cy="135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أحمد زكور\Desktop\تنزيل.jpg55555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36" y="977029"/>
            <a:ext cx="2428593" cy="135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552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التقويم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0" y="1417638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 smtClean="0"/>
              <a:t>املأ الفراغات الآتية بالكلمات المناسبة:</a:t>
            </a:r>
          </a:p>
          <a:p>
            <a:pPr marL="0" indent="0" algn="r">
              <a:buNone/>
            </a:pPr>
            <a:r>
              <a:rPr lang="ar-SY" sz="2800" dirty="0" smtClean="0"/>
              <a:t> (المأخذ – البيوت – الماء – الكهربائية )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تستخدم الكهرباء في تشغيل الأجهزة ..... وإنارة ......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لا ألمس المأخذ الكهربائي ويدي مبللة ب...........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               لا أدخل أي جسم في ........ الكهربائي.</a:t>
            </a:r>
          </a:p>
        </p:txBody>
      </p:sp>
    </p:spTree>
    <p:extLst>
      <p:ext uri="{BB962C8B-B14F-4D97-AF65-F5344CB8AC3E}">
        <p14:creationId xmlns:p14="http://schemas.microsoft.com/office/powerpoint/2010/main" val="26274926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407</TotalTime>
  <Words>119</Words>
  <Application>Microsoft Office PowerPoint</Application>
  <PresentationFormat>عرض على الشاشة (3:4)‏</PresentationFormat>
  <Paragraphs>20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school</vt:lpstr>
      <vt:lpstr>أهمية الكهرباء في حياتنا ومخاطر العبث بها</vt:lpstr>
      <vt:lpstr>مخرجات التعلم</vt:lpstr>
      <vt:lpstr>عرض تقديمي في PowerPoint</vt:lpstr>
      <vt:lpstr>عرض تقديمي في PowerPoint</vt:lpstr>
      <vt:lpstr>عرض تقديمي في PowerPoint</vt:lpstr>
      <vt:lpstr>التقويم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54</cp:revision>
  <dcterms:created xsi:type="dcterms:W3CDTF">2020-05-02T02:36:07Z</dcterms:created>
  <dcterms:modified xsi:type="dcterms:W3CDTF">2020-05-18T15:44:45Z</dcterms:modified>
</cp:coreProperties>
</file>