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4" r:id="rId4"/>
    <p:sldId id="268" r:id="rId5"/>
    <p:sldId id="269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الأرض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smtClean="0">
                <a:solidFill>
                  <a:srgbClr val="0070C0"/>
                </a:solidFill>
              </a:rPr>
              <a:t>مخرجات التعلم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 smtClean="0"/>
              <a:t>  يتوقع من </a:t>
            </a:r>
            <a:r>
              <a:rPr lang="ar-SY" dirty="0" smtClean="0"/>
              <a:t>التلميذ </a:t>
            </a:r>
            <a:r>
              <a:rPr lang="ar-SY" dirty="0" smtClean="0"/>
              <a:t>في نهاية الدرس أن:</a:t>
            </a:r>
          </a:p>
          <a:p>
            <a:pPr marL="0" indent="0" algn="r">
              <a:buNone/>
            </a:pPr>
            <a:r>
              <a:rPr lang="ar-SY" dirty="0" smtClean="0"/>
              <a:t>  يصف شكل الأرض</a:t>
            </a:r>
            <a:r>
              <a:rPr lang="en-US" dirty="0" smtClean="0"/>
              <a:t> </a:t>
            </a:r>
            <a:endParaRPr lang="ar-SY" dirty="0" smtClean="0"/>
          </a:p>
          <a:p>
            <a:pPr marL="0" indent="0" algn="r">
              <a:buNone/>
            </a:pPr>
            <a:r>
              <a:rPr lang="ar-SY" dirty="0" smtClean="0"/>
              <a:t>  يعدد مكونات  سطح الأرض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أحمد زكور\Desktop\الكرة الأرضية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085" y="1014608"/>
            <a:ext cx="3031299" cy="226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1528175" y="3569918"/>
            <a:ext cx="5135671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200" dirty="0" smtClean="0"/>
              <a:t>الأرض كروية يحيط بها الهواء الجوي من جميع جوانبها</a:t>
            </a:r>
            <a:endParaRPr lang="ar-SY" sz="3200" dirty="0"/>
          </a:p>
        </p:txBody>
      </p:sp>
    </p:spTree>
    <p:extLst>
      <p:ext uri="{BB962C8B-B14F-4D97-AF65-F5344CB8AC3E}">
        <p14:creationId xmlns:p14="http://schemas.microsoft.com/office/powerpoint/2010/main" val="4932733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أحمد زكور\Desktop\جبال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555" y="779528"/>
            <a:ext cx="2907039" cy="180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أحمد زكور\Desktop\هضاب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241" y="779528"/>
            <a:ext cx="2129425" cy="180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أحمد زكور\Desktop\سهو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05" y="779528"/>
            <a:ext cx="2457450" cy="180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1402915" y="3006247"/>
            <a:ext cx="6576163" cy="9269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3200" dirty="0" smtClean="0"/>
              <a:t>الجبال والهضاب والسهول تشكل اليابسة</a:t>
            </a:r>
            <a:endParaRPr lang="ar-SY" sz="3200" dirty="0"/>
          </a:p>
        </p:txBody>
      </p:sp>
    </p:spTree>
    <p:extLst>
      <p:ext uri="{BB962C8B-B14F-4D97-AF65-F5344CB8AC3E}">
        <p14:creationId xmlns:p14="http://schemas.microsoft.com/office/powerpoint/2010/main" val="28391552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أحمد زكور\Desktop\نه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08" y="718856"/>
            <a:ext cx="2476500" cy="222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أحمد زكور\Desktop\بحيرة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231" y="718855"/>
            <a:ext cx="2466975" cy="222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أحمد زكور\Desktop\بح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426" y="718856"/>
            <a:ext cx="2619375" cy="222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864188" y="3081402"/>
            <a:ext cx="6726476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 smtClean="0"/>
              <a:t>البحار والبحيرات والأنهار تشكل التجمعات المائية على الأرض</a:t>
            </a:r>
            <a:endParaRPr lang="ar-SY" sz="2400" dirty="0"/>
          </a:p>
        </p:txBody>
      </p:sp>
    </p:spTree>
    <p:extLst>
      <p:ext uri="{BB962C8B-B14F-4D97-AF65-F5344CB8AC3E}">
        <p14:creationId xmlns:p14="http://schemas.microsoft.com/office/powerpoint/2010/main" val="1409226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التقويم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30" y="1417638"/>
            <a:ext cx="822960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800" dirty="0" smtClean="0"/>
              <a:t>ضع خطاً تحت الإجابة الصحيحة</a:t>
            </a:r>
          </a:p>
          <a:p>
            <a:pPr marL="0" indent="0" algn="r">
              <a:buNone/>
            </a:pPr>
            <a:r>
              <a:rPr lang="ar-SY" sz="2800" dirty="0"/>
              <a:t> </a:t>
            </a:r>
            <a:r>
              <a:rPr lang="ar-SY" sz="2800" dirty="0" smtClean="0"/>
              <a:t>           تشكل </a:t>
            </a:r>
            <a:r>
              <a:rPr lang="ar-SY" sz="2800" dirty="0"/>
              <a:t>اليابسة: تجمعات الماء – الجبال والهضاب والسهول </a:t>
            </a:r>
            <a:endParaRPr lang="ar-SY" sz="2800" dirty="0" smtClean="0"/>
          </a:p>
          <a:p>
            <a:pPr marL="0" indent="0" algn="r">
              <a:buNone/>
            </a:pPr>
            <a:r>
              <a:rPr lang="ar-SY" sz="2800" dirty="0" smtClean="0"/>
              <a:t>            </a:t>
            </a:r>
            <a:r>
              <a:rPr lang="ar-SY" sz="2800" dirty="0" smtClean="0"/>
              <a:t>شكل الأرض: كروي  -  مكعب -  مستطيل            </a:t>
            </a:r>
          </a:p>
          <a:p>
            <a:pPr marL="0" indent="0" algn="r">
              <a:buNone/>
            </a:pPr>
            <a:r>
              <a:rPr lang="ar-SY" sz="2800"/>
              <a:t> </a:t>
            </a:r>
            <a:r>
              <a:rPr lang="ar-SY" sz="2800" smtClean="0"/>
              <a:t>         </a:t>
            </a:r>
            <a:r>
              <a:rPr lang="ar-SY" sz="2800" smtClean="0"/>
              <a:t>  </a:t>
            </a:r>
            <a:r>
              <a:rPr lang="ar-SY" sz="2800" dirty="0" smtClean="0"/>
              <a:t>تجمعات </a:t>
            </a:r>
            <a:r>
              <a:rPr lang="ar-SY" sz="2800" dirty="0" smtClean="0"/>
              <a:t>الماء على سطح الأرض هي:</a:t>
            </a:r>
          </a:p>
          <a:p>
            <a:pPr marL="0" indent="0" algn="r">
              <a:buNone/>
            </a:pPr>
            <a:r>
              <a:rPr lang="ar-SY" sz="2800" dirty="0"/>
              <a:t> </a:t>
            </a:r>
            <a:r>
              <a:rPr lang="ar-SY" sz="2800" dirty="0" smtClean="0"/>
              <a:t>  </a:t>
            </a:r>
            <a:r>
              <a:rPr lang="ar-SY" sz="2800" dirty="0" smtClean="0"/>
              <a:t>            البحار </a:t>
            </a:r>
            <a:r>
              <a:rPr lang="ar-SY" sz="2800" dirty="0" smtClean="0"/>
              <a:t>– البحار والهضاب – البحار والبحيرات والأنها</a:t>
            </a:r>
            <a:r>
              <a:rPr lang="ar-SY" sz="2800" dirty="0"/>
              <a:t>ر</a:t>
            </a:r>
          </a:p>
          <a:p>
            <a:pPr marL="0" indent="0" algn="r">
              <a:buNone/>
            </a:pPr>
            <a:r>
              <a:rPr lang="ar-SY" sz="2800" dirty="0" smtClean="0"/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274926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290</TotalTime>
  <Words>86</Words>
  <Application>Microsoft Office PowerPoint</Application>
  <PresentationFormat>عرض على الشاشة (3:4)‏</PresentationFormat>
  <Paragraphs>15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school</vt:lpstr>
      <vt:lpstr>الأرض</vt:lpstr>
      <vt:lpstr>مخرجات التعلم</vt:lpstr>
      <vt:lpstr>عرض تقديمي في PowerPoint</vt:lpstr>
      <vt:lpstr>عرض تقديمي في PowerPoint</vt:lpstr>
      <vt:lpstr>عرض تقديمي في PowerPoint</vt:lpstr>
      <vt:lpstr>التقويم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أحمد زكور</cp:lastModifiedBy>
  <cp:revision>35</cp:revision>
  <dcterms:created xsi:type="dcterms:W3CDTF">2020-05-02T02:36:07Z</dcterms:created>
  <dcterms:modified xsi:type="dcterms:W3CDTF">2020-05-18T15:18:24Z</dcterms:modified>
</cp:coreProperties>
</file>