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8" r:id="rId5"/>
    <p:sldId id="269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الشمس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0070C0"/>
                </a:solidFill>
              </a:rPr>
              <a:t>مخرجات التعلم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يتوقع من </a:t>
            </a:r>
            <a:r>
              <a:rPr lang="ar-SY" dirty="0" smtClean="0"/>
              <a:t>التلميذ </a:t>
            </a:r>
            <a:r>
              <a:rPr lang="ar-SY" dirty="0" smtClean="0"/>
              <a:t>في نهاية الدرس أن:</a:t>
            </a:r>
          </a:p>
          <a:p>
            <a:pPr marL="0" indent="0" algn="r">
              <a:buNone/>
            </a:pPr>
            <a:r>
              <a:rPr lang="ar-SY" dirty="0" smtClean="0"/>
              <a:t>    </a:t>
            </a:r>
            <a:r>
              <a:rPr lang="ar-SY" dirty="0" smtClean="0"/>
              <a:t>يذكر </a:t>
            </a:r>
            <a:r>
              <a:rPr lang="ar-SY" dirty="0" smtClean="0"/>
              <a:t>أهمية الشمس 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</a:t>
            </a:r>
            <a:r>
              <a:rPr lang="ar-SY" dirty="0" smtClean="0"/>
              <a:t>يفسر </a:t>
            </a:r>
            <a:r>
              <a:rPr lang="ar-SY" dirty="0" smtClean="0"/>
              <a:t>سبب حدوث الليل والنهار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52810" y="3707704"/>
            <a:ext cx="5311036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الشمس ضرورية للكائنات الحية لأنها مصدر الضوء والحرارة , وتستحيل الحياة بدونها</a:t>
            </a:r>
            <a:endParaRPr lang="ar-SY" sz="2800" dirty="0"/>
          </a:p>
        </p:txBody>
      </p:sp>
      <p:pic>
        <p:nvPicPr>
          <p:cNvPr id="1026" name="Picture 2" descr="C:\Users\أحمد زكور\Desktop\imaضرورة الشمس للكائنات الحي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39" y="588636"/>
            <a:ext cx="5047990" cy="28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64088" y="3306871"/>
            <a:ext cx="633817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/>
              <a:t>الأرض كروية تدور حول نفسها سابحة في الفضاء</a:t>
            </a:r>
          </a:p>
        </p:txBody>
      </p:sp>
      <p:pic>
        <p:nvPicPr>
          <p:cNvPr id="1026" name="Picture 2" descr="C:\Users\أحمد زكور\Desktop\صور علوم\الكرة الأرضي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43" y="751562"/>
            <a:ext cx="3031298" cy="22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55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51145" y="3394554"/>
            <a:ext cx="633817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يتعاقب الليل والنهار نتيجة دوران الأرض حول نفسها</a:t>
            </a:r>
            <a:endParaRPr lang="ar-SY" sz="2800" dirty="0"/>
          </a:p>
        </p:txBody>
      </p:sp>
      <p:pic>
        <p:nvPicPr>
          <p:cNvPr id="2050" name="Picture 2" descr="C:\Users\أحمد زكور\Desktop\تعاقب الليل والنها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99" y="638827"/>
            <a:ext cx="4369627" cy="24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40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       املأ </a:t>
            </a:r>
            <a:r>
              <a:rPr lang="ar-SY" sz="2800" dirty="0" smtClean="0"/>
              <a:t>الفراغات الآتية بالكلمات </a:t>
            </a:r>
            <a:r>
              <a:rPr lang="ar-SY" sz="2800" dirty="0" smtClean="0"/>
              <a:t>المناسبة  </a:t>
            </a:r>
            <a:endParaRPr lang="ar-SY" sz="2800" dirty="0" smtClean="0"/>
          </a:p>
          <a:p>
            <a:pPr marL="0" indent="0" algn="r">
              <a:buNone/>
            </a:pPr>
            <a:r>
              <a:rPr lang="ar-SY" sz="2800" dirty="0" smtClean="0"/>
              <a:t>            (</a:t>
            </a:r>
            <a:r>
              <a:rPr lang="ar-SY" sz="2800" dirty="0" smtClean="0"/>
              <a:t>البعيد -  الضوء – دوران -  المواجه)</a:t>
            </a:r>
          </a:p>
          <a:p>
            <a:pPr marL="0" indent="0" algn="r">
              <a:buNone/>
            </a:pPr>
            <a:r>
              <a:rPr lang="ar-SY" sz="2800" dirty="0" smtClean="0"/>
              <a:t>            الشمس </a:t>
            </a:r>
            <a:r>
              <a:rPr lang="ar-SY" sz="2800" dirty="0" smtClean="0"/>
              <a:t>مصدر........في النهار.</a:t>
            </a:r>
          </a:p>
          <a:p>
            <a:pPr marL="0" indent="0" algn="r">
              <a:buNone/>
            </a:pPr>
            <a:r>
              <a:rPr lang="ar-SY" sz="2800" dirty="0" smtClean="0"/>
              <a:t>            يتعاقب </a:t>
            </a:r>
            <a:r>
              <a:rPr lang="ar-SY" sz="2800" dirty="0" smtClean="0"/>
              <a:t>الليل والنهار بسبب........الأرض حول نفسها.</a:t>
            </a:r>
          </a:p>
          <a:p>
            <a:pPr marL="0" indent="0" algn="r">
              <a:buNone/>
            </a:pPr>
            <a:r>
              <a:rPr lang="ar-SY" sz="2800" dirty="0" smtClean="0"/>
              <a:t>               يكون </a:t>
            </a:r>
            <a:r>
              <a:rPr lang="ar-SY" sz="2800" dirty="0" smtClean="0"/>
              <a:t>الوقت نهارا في جانب الأرض ........للشمس.</a:t>
            </a:r>
          </a:p>
          <a:p>
            <a:pPr marL="0" indent="0" algn="r">
              <a:buNone/>
            </a:pPr>
            <a:r>
              <a:rPr lang="ar-SY" sz="2800" smtClean="0"/>
              <a:t>               يكون </a:t>
            </a:r>
            <a:r>
              <a:rPr lang="ar-SY" sz="2800" dirty="0" smtClean="0"/>
              <a:t>الوقت ليلاً في الجانب الآخر.........عن الشمس. </a:t>
            </a:r>
          </a:p>
        </p:txBody>
      </p:sp>
    </p:spTree>
    <p:extLst>
      <p:ext uri="{BB962C8B-B14F-4D97-AF65-F5344CB8AC3E}">
        <p14:creationId xmlns:p14="http://schemas.microsoft.com/office/powerpoint/2010/main" val="2627492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343</TotalTime>
  <Words>106</Words>
  <Application>Microsoft Office PowerPoint</Application>
  <PresentationFormat>عرض على الشاشة (3:4)‏</PresentationFormat>
  <Paragraphs>15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school</vt:lpstr>
      <vt:lpstr>الشمس</vt:lpstr>
      <vt:lpstr>مخرجات التعلم</vt:lpstr>
      <vt:lpstr>عرض تقديمي في PowerPoint</vt:lpstr>
      <vt:lpstr>عرض تقديمي في PowerPoint</vt:lpstr>
      <vt:lpstr>عرض تقديمي في PowerPoint</vt:lpstr>
      <vt:lpstr>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42</cp:revision>
  <dcterms:created xsi:type="dcterms:W3CDTF">2020-05-02T02:36:07Z</dcterms:created>
  <dcterms:modified xsi:type="dcterms:W3CDTF">2020-05-18T15:27:42Z</dcterms:modified>
</cp:coreProperties>
</file>