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أشكال المغناطيس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mtClean="0">
                <a:solidFill>
                  <a:srgbClr val="0070C0"/>
                </a:solidFill>
              </a:rPr>
              <a:t>مخرجات التعلم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/>
              <a:t>  يتوقع من </a:t>
            </a:r>
            <a:r>
              <a:rPr lang="ar-SY" dirty="0" smtClean="0"/>
              <a:t>التلميذ </a:t>
            </a:r>
            <a:r>
              <a:rPr lang="ar-SY" dirty="0" smtClean="0"/>
              <a:t>في نهاية الدرس أن: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يعدد أشكال المغناطيس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يذكر الأشياء التي يجذبها المغناطيس  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428640" y="3281818"/>
            <a:ext cx="5073041" cy="9645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للمغناطيس الصنعي أشكال مختلفة</a:t>
            </a:r>
          </a:p>
        </p:txBody>
      </p:sp>
      <p:pic>
        <p:nvPicPr>
          <p:cNvPr id="1026" name="Picture 2" descr="C:\Users\أحمد زكور\Desktop\images.pngإبرة مغناطيسي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2" y="1162050"/>
            <a:ext cx="4151703" cy="181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أحمد زكور\Desktop\تنزيل.jpgمغناطي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0" y="1039661"/>
            <a:ext cx="3419606" cy="194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التقويم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" y="1417638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 smtClean="0"/>
              <a:t>ضع دائرة حول الأشياء التي يجذبها المغناطيس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endParaRPr lang="ar-SY" sz="2800" dirty="0" smtClean="0"/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endParaRPr lang="ar-SY" sz="2800" dirty="0" smtClean="0"/>
          </a:p>
        </p:txBody>
      </p:sp>
      <p:pic>
        <p:nvPicPr>
          <p:cNvPr id="2050" name="Picture 2" descr="C:\Users\أحمد زكور\Desktop\دبابي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35" y="2181484"/>
            <a:ext cx="3105151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أحمد زكور\Desktop\مسامي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64" y="4178448"/>
            <a:ext cx="16192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أحمد زكور\Desktop\تنزيل.jpgصو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68" y="4178448"/>
            <a:ext cx="14668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أحمد زكور\Desktop\مشط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71" y="2268068"/>
            <a:ext cx="1944883" cy="130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4926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373</TotalTime>
  <Words>35</Words>
  <Application>Microsoft Office PowerPoint</Application>
  <PresentationFormat>عرض على الشاشة (3:4)‏</PresentationFormat>
  <Paragraphs>10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school</vt:lpstr>
      <vt:lpstr>أشكال المغناطيس</vt:lpstr>
      <vt:lpstr>مخرجات التعلم</vt:lpstr>
      <vt:lpstr>عرض تقديمي في PowerPoint</vt:lpstr>
      <vt:lpstr>التقويم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47</cp:revision>
  <dcterms:created xsi:type="dcterms:W3CDTF">2020-05-02T02:36:07Z</dcterms:created>
  <dcterms:modified xsi:type="dcterms:W3CDTF">2020-05-17T14:32:06Z</dcterms:modified>
</cp:coreProperties>
</file>