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3200" b="0" dirty="0" smtClean="0"/>
            <a:t> </a:t>
          </a:r>
          <a:r>
            <a:rPr lang="ar-KW" sz="3200" b="0" dirty="0" smtClean="0"/>
            <a:t>أ</a:t>
          </a:r>
          <a:r>
            <a:rPr lang="ar-KW" sz="3200" b="0" dirty="0" smtClean="0"/>
            <a:t>ن يذكر التلميذ أمثلة عن الحيوانات المفيدة</a:t>
          </a:r>
          <a:endParaRPr lang="ar-SA" sz="32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SY" b="1" dirty="0" smtClean="0"/>
            <a:t>ان يعدد ال</a:t>
          </a:r>
          <a:r>
            <a:rPr lang="ar-KW" b="1" dirty="0" smtClean="0"/>
            <a:t>تلميذ بعض فوائد الحيوانات </a:t>
          </a:r>
          <a:endParaRPr lang="ar-SA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DD3D71C-BEAE-49EE-B2DF-7419C2D2AD91}">
      <dgm:prSet/>
      <dgm:spPr/>
      <dgm:t>
        <a:bodyPr/>
        <a:lstStyle/>
        <a:p>
          <a:pPr rtl="1"/>
          <a:r>
            <a:rPr lang="ar-KW" b="1" smtClean="0"/>
            <a:t>أن يميز التلميذ بين الحيوانات المفيدة والحيوانات الضارة </a:t>
          </a:r>
          <a:endParaRPr lang="en-US"/>
        </a:p>
      </dgm:t>
    </dgm:pt>
    <dgm:pt modelId="{F8F90D8E-3482-4094-B199-C2150FBCAFB4}" type="parTrans" cxnId="{0B417429-9CBA-4D11-AC3B-ADCC7A0EF4BE}">
      <dgm:prSet/>
      <dgm:spPr/>
      <dgm:t>
        <a:bodyPr/>
        <a:lstStyle/>
        <a:p>
          <a:pPr rtl="1"/>
          <a:endParaRPr lang="ar-SA"/>
        </a:p>
      </dgm:t>
    </dgm:pt>
    <dgm:pt modelId="{60AE829F-2E32-45C6-97C9-0E070F4FD2AE}" type="sibTrans" cxnId="{0B417429-9CBA-4D11-AC3B-ADCC7A0EF4B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3" custLinFactNeighborX="-204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3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3" custLinFactNeighborY="-2182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3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B605780-21F1-4F32-9BD6-FE3C3786316C}" type="pres">
      <dgm:prSet presAssocID="{DCBAB626-5E96-4657-86E9-B27B6B8812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93C4741-A5A0-47EB-8B58-4DEB5EAA74A1}" type="pres">
      <dgm:prSet presAssocID="{DE4EC43C-2F99-4B5F-A83B-085182B13FEA}" presName="spacer" presStyleCnt="0"/>
      <dgm:spPr/>
    </dgm:pt>
    <dgm:pt modelId="{D72F487E-8C90-4354-884B-9FD42E8395E1}" type="pres">
      <dgm:prSet presAssocID="{4DD3D71C-BEAE-49EE-B2DF-7419C2D2AD91}" presName="comp" presStyleCnt="0"/>
      <dgm:spPr/>
    </dgm:pt>
    <dgm:pt modelId="{E842C058-1376-4F4B-9C53-3C2DF4914EC0}" type="pres">
      <dgm:prSet presAssocID="{4DD3D71C-BEAE-49EE-B2DF-7419C2D2AD91}" presName="box" presStyleLbl="node1" presStyleIdx="2" presStyleCnt="3"/>
      <dgm:spPr/>
    </dgm:pt>
    <dgm:pt modelId="{7E13284A-3953-40E0-AE8C-F5F8147D7C83}" type="pres">
      <dgm:prSet presAssocID="{4DD3D71C-BEAE-49EE-B2DF-7419C2D2AD91}" presName="img" presStyleLbl="fgImgPlace1" presStyleIdx="2" presStyleCnt="3"/>
      <dgm:spPr/>
    </dgm:pt>
    <dgm:pt modelId="{88362236-D536-4C6B-98AA-43B1B5038844}" type="pres">
      <dgm:prSet presAssocID="{4DD3D71C-BEAE-49EE-B2DF-7419C2D2AD91}" presName="text" presStyleLbl="node1" presStyleIdx="2" presStyleCnt="3">
        <dgm:presLayoutVars>
          <dgm:bulletEnabled val="1"/>
        </dgm:presLayoutVars>
      </dgm:prSet>
      <dgm:spPr/>
    </dgm:pt>
  </dgm:ptLst>
  <dgm:cxnLst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19A8836F-F216-4BBC-BF5E-DDB5A7617681}" type="presOf" srcId="{4DD3D71C-BEAE-49EE-B2DF-7419C2D2AD91}" destId="{E842C058-1376-4F4B-9C53-3C2DF4914EC0}" srcOrd="0" destOrd="0" presId="urn:microsoft.com/office/officeart/2005/8/layout/vList4"/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0B417429-9CBA-4D11-AC3B-ADCC7A0EF4BE}" srcId="{52C5067B-38A2-4062-AED0-75E8BDC5B503}" destId="{4DD3D71C-BEAE-49EE-B2DF-7419C2D2AD91}" srcOrd="2" destOrd="0" parTransId="{F8F90D8E-3482-4094-B199-C2150FBCAFB4}" sibTransId="{60AE829F-2E32-45C6-97C9-0E070F4FD2AE}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AFD1AA22-4916-45CD-912B-1CA388CE7653}" type="presOf" srcId="{4DD3D71C-BEAE-49EE-B2DF-7419C2D2AD91}" destId="{88362236-D536-4C6B-98AA-43B1B5038844}" srcOrd="1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  <dgm:cxn modelId="{A670CB91-CC90-45A8-A780-2516F44F5CA1}" type="presParOf" srcId="{95C2E6CC-B26F-461D-A46B-9BF65218A55B}" destId="{693C4741-A5A0-47EB-8B58-4DEB5EAA74A1}" srcOrd="3" destOrd="0" presId="urn:microsoft.com/office/officeart/2005/8/layout/vList4"/>
    <dgm:cxn modelId="{6DAD7E4E-5986-45C5-89BF-887257766B0A}" type="presParOf" srcId="{95C2E6CC-B26F-461D-A46B-9BF65218A55B}" destId="{D72F487E-8C90-4354-884B-9FD42E8395E1}" srcOrd="4" destOrd="0" presId="urn:microsoft.com/office/officeart/2005/8/layout/vList4"/>
    <dgm:cxn modelId="{935BC3EF-7561-44D0-984A-E17D0BF2C180}" type="presParOf" srcId="{D72F487E-8C90-4354-884B-9FD42E8395E1}" destId="{E842C058-1376-4F4B-9C53-3C2DF4914EC0}" srcOrd="0" destOrd="0" presId="urn:microsoft.com/office/officeart/2005/8/layout/vList4"/>
    <dgm:cxn modelId="{D5BEF72A-B445-4A9F-B17D-2EFAE45B3C2B}" type="presParOf" srcId="{D72F487E-8C90-4354-884B-9FD42E8395E1}" destId="{7E13284A-3953-40E0-AE8C-F5F8147D7C83}" srcOrd="1" destOrd="0" presId="urn:microsoft.com/office/officeart/2005/8/layout/vList4"/>
    <dgm:cxn modelId="{D4757D87-7459-4419-A8E6-959E7E5DBD44}" type="presParOf" srcId="{D72F487E-8C90-4354-884B-9FD42E8395E1}" destId="{88362236-D536-4C6B-98AA-43B1B503884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084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0" kern="1200" dirty="0" smtClean="0"/>
            <a:t> </a:t>
          </a:r>
          <a:r>
            <a:rPr lang="ar-KW" sz="3200" b="0" kern="1200" dirty="0" smtClean="0"/>
            <a:t>أ</a:t>
          </a:r>
          <a:r>
            <a:rPr lang="ar-KW" sz="3200" b="0" kern="1200" dirty="0" smtClean="0"/>
            <a:t>ن يذكر التلميذ أمثلة عن الحيوانات المفيدة</a:t>
          </a:r>
          <a:endParaRPr lang="ar-SA" sz="3200" b="0" kern="1200" dirty="0"/>
        </a:p>
      </dsp:txBody>
      <dsp:txXfrm>
        <a:off x="1327671" y="0"/>
        <a:ext cx="4768328" cy="1084711"/>
      </dsp:txXfrm>
    </dsp:sp>
    <dsp:sp modelId="{3D40DE99-FB10-48E3-A87B-8B30225AE7A4}">
      <dsp:nvSpPr>
        <dsp:cNvPr id="0" name=""/>
        <dsp:cNvSpPr/>
      </dsp:nvSpPr>
      <dsp:spPr>
        <a:xfrm rot="10800000" flipH="1">
          <a:off x="637482" y="515185"/>
          <a:ext cx="45720" cy="543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169514"/>
          <a:ext cx="6096000" cy="1084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100" b="1" kern="1200" dirty="0" smtClean="0"/>
            <a:t>ان يعدد ال</a:t>
          </a:r>
          <a:r>
            <a:rPr lang="ar-KW" sz="3100" b="1" kern="1200" dirty="0" smtClean="0"/>
            <a:t>تلميذ بعض فوائد الحيوانات </a:t>
          </a:r>
          <a:endParaRPr lang="ar-SA" sz="3100" kern="1200" dirty="0"/>
        </a:p>
      </dsp:txBody>
      <dsp:txXfrm>
        <a:off x="1327671" y="1169514"/>
        <a:ext cx="4768328" cy="1084711"/>
      </dsp:txXfrm>
    </dsp:sp>
    <dsp:sp modelId="{9FC669B9-CE77-4A5C-9049-39E269E43F9B}">
      <dsp:nvSpPr>
        <dsp:cNvPr id="0" name=""/>
        <dsp:cNvSpPr/>
      </dsp:nvSpPr>
      <dsp:spPr>
        <a:xfrm flipH="1">
          <a:off x="678819" y="1716013"/>
          <a:ext cx="78504" cy="39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2C058-1376-4F4B-9C53-3C2DF4914EC0}">
      <dsp:nvSpPr>
        <dsp:cNvPr id="0" name=""/>
        <dsp:cNvSpPr/>
      </dsp:nvSpPr>
      <dsp:spPr>
        <a:xfrm>
          <a:off x="0" y="2386365"/>
          <a:ext cx="6096000" cy="1084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100" b="1" kern="1200" smtClean="0"/>
            <a:t>أن يميز التلميذ بين الحيوانات المفيدة والحيوانات الضارة </a:t>
          </a:r>
          <a:endParaRPr lang="en-US" sz="3100" kern="1200"/>
        </a:p>
      </dsp:txBody>
      <dsp:txXfrm>
        <a:off x="1327671" y="2386365"/>
        <a:ext cx="4768328" cy="1084711"/>
      </dsp:txXfrm>
    </dsp:sp>
    <dsp:sp modelId="{7E13284A-3953-40E0-AE8C-F5F8147D7C83}">
      <dsp:nvSpPr>
        <dsp:cNvPr id="0" name=""/>
        <dsp:cNvSpPr/>
      </dsp:nvSpPr>
      <dsp:spPr>
        <a:xfrm>
          <a:off x="108471" y="2494836"/>
          <a:ext cx="1219200" cy="86776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الإنسان والحيوان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وجة 5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801902778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3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00" y="1448576"/>
            <a:ext cx="3395955" cy="225588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974" y="1043353"/>
            <a:ext cx="2024614" cy="143682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12" y="2549990"/>
            <a:ext cx="2115748" cy="173106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11" y="3864564"/>
            <a:ext cx="2683444" cy="2660558"/>
          </a:xfrm>
          <a:prstGeom prst="rect">
            <a:avLst/>
          </a:prstGeom>
        </p:spPr>
      </p:pic>
      <p:sp>
        <p:nvSpPr>
          <p:cNvPr id="4" name="تمرير أفقي 3"/>
          <p:cNvSpPr/>
          <p:nvPr/>
        </p:nvSpPr>
        <p:spPr>
          <a:xfrm>
            <a:off x="2189018" y="0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2673927" y="401782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1" y="2731195"/>
            <a:ext cx="1949695" cy="188470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5" y="1162589"/>
            <a:ext cx="2081179" cy="13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5019" y="1932709"/>
            <a:ext cx="9060873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4000" b="1" dirty="0" smtClean="0">
                <a:solidFill>
                  <a:srgbClr val="FF0000"/>
                </a:solidFill>
              </a:rPr>
              <a:t>نستفيد من بعض الحيوانات في غذائنا و كسائنا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إطار 3"/>
          <p:cNvSpPr/>
          <p:nvPr/>
        </p:nvSpPr>
        <p:spPr>
          <a:xfrm>
            <a:off x="484909" y="1634836"/>
            <a:ext cx="8174182" cy="119149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80" y="0"/>
            <a:ext cx="2545152" cy="243147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80" y="158894"/>
            <a:ext cx="2605061" cy="21037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69" y="158894"/>
            <a:ext cx="3143427" cy="211368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80" y="4187536"/>
            <a:ext cx="3712074" cy="17530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0" y="2826973"/>
            <a:ext cx="2145643" cy="159587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109980" y="2715491"/>
            <a:ext cx="21888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</a:rPr>
              <a:t>هامة الجرب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91990" y="4211992"/>
            <a:ext cx="21888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</a:rPr>
              <a:t>الذباب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72970" y="5940568"/>
            <a:ext cx="21888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</a:rPr>
              <a:t>البعوض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91991" y="2288165"/>
            <a:ext cx="21888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</a:rPr>
              <a:t>الصرصور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91420" y="2453881"/>
            <a:ext cx="21888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</a:rPr>
              <a:t>قمل الرأس</a:t>
            </a:r>
            <a:endParaRPr lang="ar-S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/>
          <p:cNvSpPr/>
          <p:nvPr/>
        </p:nvSpPr>
        <p:spPr>
          <a:xfrm>
            <a:off x="484909" y="1634836"/>
            <a:ext cx="8174182" cy="119149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51163" y="1898073"/>
            <a:ext cx="78416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b="1" dirty="0" smtClean="0">
                <a:solidFill>
                  <a:srgbClr val="FF0000"/>
                </a:solidFill>
              </a:rPr>
              <a:t>تنقل الحيوانات الضارة بعض الأمراض للإنسان</a:t>
            </a:r>
            <a:endParaRPr lang="ar-S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1662545" y="1745673"/>
            <a:ext cx="5929746" cy="253538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/>
          <p:cNvSpPr txBox="1"/>
          <p:nvPr/>
        </p:nvSpPr>
        <p:spPr>
          <a:xfrm>
            <a:off x="2660072" y="2507672"/>
            <a:ext cx="51954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>
                <a:solidFill>
                  <a:srgbClr val="FF0000"/>
                </a:solidFill>
              </a:rPr>
              <a:t>شكراً لحسن استماعكم</a:t>
            </a:r>
            <a:endParaRPr 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954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65</TotalTime>
  <Words>56</Words>
  <Application>Microsoft Office PowerPoint</Application>
  <PresentationFormat>عرض على الشاشة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school</vt:lpstr>
      <vt:lpstr>الصف : الأول المادة : علوم  الدرس : الإنسان والحيوان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9</cp:revision>
  <dcterms:created xsi:type="dcterms:W3CDTF">2020-05-02T02:36:07Z</dcterms:created>
  <dcterms:modified xsi:type="dcterms:W3CDTF">2020-05-13T09:11:16Z</dcterms:modified>
</cp:coreProperties>
</file>