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1" r:id="rId4"/>
    <p:sldId id="262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12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dirty="0" smtClean="0"/>
              <a:t>أحرفِ العطفِ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806">
        <p14:conveyor dir="l"/>
      </p:transition>
    </mc:Choice>
    <mc:Fallback xmlns="">
      <p:transition spd="slow" advTm="18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الأهداف التَّعليميَّة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26391"/>
          </a:xfrm>
        </p:spPr>
        <p:txBody>
          <a:bodyPr/>
          <a:lstStyle/>
          <a:p>
            <a:pPr marL="0" indent="0" algn="r">
              <a:buNone/>
            </a:pP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1-توظيف حرفي العطف (و  -  أو )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2-التَّمييز بين  </a:t>
            </a:r>
            <a:r>
              <a:rPr lang="ar-SA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و–</a:t>
            </a:r>
            <a:r>
              <a:rPr lang="ar-SA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أو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في الفائدة </a:t>
            </a:r>
            <a:r>
              <a:rPr lang="ar-SA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SA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82">
        <p14:conveyor dir="l"/>
      </p:transition>
    </mc:Choice>
    <mc:Fallback xmlns="">
      <p:transition spd="slow" advTm="8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أتعلَّم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26391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و</a:t>
            </a:r>
            <a:r>
              <a:rPr lang="ar-SY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:            حرفُ عطفٍ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يفيدُ الجمعَ 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والمصاحبةَ.</a:t>
            </a:r>
          </a:p>
          <a:p>
            <a:pPr marL="0" indent="0" algn="r">
              <a:buNone/>
            </a:pPr>
            <a:r>
              <a:rPr lang="ar-SA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أو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:          حرفُ عطفٍ يفيدُ التَّخييرُ بين شيئين.</a:t>
            </a:r>
            <a:endParaRPr lang="en-US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None/>
            </a:pP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خرج </a:t>
            </a:r>
            <a:r>
              <a:rPr lang="ar-SA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أرنوب</a:t>
            </a:r>
            <a:r>
              <a:rPr lang="ar-SA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SA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A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أرنوبةُ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يتنزهان في الغابةِ </a:t>
            </a:r>
          </a:p>
          <a:p>
            <a:pPr marL="0" indent="0" algn="r">
              <a:buNone/>
            </a:pP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نبنيهِ هنا      </a:t>
            </a:r>
            <a:r>
              <a:rPr lang="ar-SA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</a:t>
            </a:r>
            <a:r>
              <a:rPr lang="ar-SA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 في مكانٍ قُربَ النهرِ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4995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82">
        <p14:conveyor dir="l"/>
      </p:transition>
    </mc:Choice>
    <mc:Fallback xmlns="">
      <p:transition spd="slow" advTm="8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أطبقُ</a:t>
            </a:r>
            <a:r>
              <a:rPr lang="ar-SY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26391"/>
          </a:xfrm>
        </p:spPr>
        <p:txBody>
          <a:bodyPr/>
          <a:lstStyle/>
          <a:p>
            <a:pPr marL="0" indent="0" algn="r">
              <a:buNone/>
            </a:pPr>
            <a:endParaRPr lang="ar-SA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3994150" y="1807464"/>
            <a:ext cx="1917700" cy="1219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800" dirty="0" smtClean="0">
                <a:solidFill>
                  <a:schemeClr val="bg1"/>
                </a:solidFill>
              </a:rPr>
              <a:t>و</a:t>
            </a:r>
            <a:endParaRPr lang="ar-SY" sz="4800" dirty="0">
              <a:solidFill>
                <a:schemeClr val="bg1"/>
              </a:solidFill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3994150" y="3113395"/>
            <a:ext cx="1917700" cy="117633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800" dirty="0" smtClean="0"/>
              <a:t>أو</a:t>
            </a:r>
            <a:endParaRPr lang="ar-SY" sz="4800" dirty="0"/>
          </a:p>
        </p:txBody>
      </p:sp>
      <p:sp>
        <p:nvSpPr>
          <p:cNvPr id="6" name="مخطط انسيابي: شريط مثقب 5"/>
          <p:cNvSpPr/>
          <p:nvPr/>
        </p:nvSpPr>
        <p:spPr>
          <a:xfrm>
            <a:off x="596900" y="2014728"/>
            <a:ext cx="2540000" cy="804672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000" dirty="0" smtClean="0">
                <a:solidFill>
                  <a:srgbClr val="FFFF00"/>
                </a:solidFill>
              </a:rPr>
              <a:t>عبير</a:t>
            </a:r>
            <a:endParaRPr lang="ar-SY" sz="4000" dirty="0">
              <a:solidFill>
                <a:srgbClr val="FFFF00"/>
              </a:solidFill>
            </a:endParaRPr>
          </a:p>
        </p:txBody>
      </p:sp>
      <p:sp>
        <p:nvSpPr>
          <p:cNvPr id="7" name="مخطط انسيابي: شريط مثقب 6"/>
          <p:cNvSpPr/>
          <p:nvPr/>
        </p:nvSpPr>
        <p:spPr>
          <a:xfrm>
            <a:off x="596900" y="3233928"/>
            <a:ext cx="2628900" cy="804672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000" dirty="0" err="1" smtClean="0"/>
              <a:t>لاتدخلْ</a:t>
            </a:r>
            <a:endParaRPr lang="ar-SY" sz="4000" dirty="0"/>
          </a:p>
        </p:txBody>
      </p:sp>
      <p:sp>
        <p:nvSpPr>
          <p:cNvPr id="8" name="مخطط انسيابي: شريط مثقب 7"/>
          <p:cNvSpPr/>
          <p:nvPr/>
        </p:nvSpPr>
        <p:spPr>
          <a:xfrm>
            <a:off x="6007100" y="2014728"/>
            <a:ext cx="2514600" cy="804672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000" dirty="0" smtClean="0">
                <a:solidFill>
                  <a:srgbClr val="FFFF00"/>
                </a:solidFill>
              </a:rPr>
              <a:t>أحمد</a:t>
            </a:r>
            <a:endParaRPr lang="ar-SY" sz="4000" dirty="0">
              <a:solidFill>
                <a:srgbClr val="FFFF00"/>
              </a:solidFill>
            </a:endParaRPr>
          </a:p>
        </p:txBody>
      </p:sp>
      <p:sp>
        <p:nvSpPr>
          <p:cNvPr id="9" name="مخطط انسيابي: شريط مثقب 8"/>
          <p:cNvSpPr/>
          <p:nvPr/>
        </p:nvSpPr>
        <p:spPr>
          <a:xfrm>
            <a:off x="6007100" y="3233928"/>
            <a:ext cx="2514600" cy="804672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4000" dirty="0" err="1" smtClean="0">
                <a:solidFill>
                  <a:schemeClr val="bg1"/>
                </a:solidFill>
              </a:rPr>
              <a:t>إدخلْ</a:t>
            </a:r>
            <a:endParaRPr lang="ar-SY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51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882">
        <p14:conveyor dir="l"/>
      </p:transition>
    </mc:Choice>
    <mc:Fallback>
      <p:transition spd="slow" advTm="8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>
                <a:solidFill>
                  <a:srgbClr val="FF0000"/>
                </a:solidFill>
              </a:rPr>
              <a:t>إ</a:t>
            </a:r>
            <a:r>
              <a:rPr lang="ar-SY" dirty="0" smtClean="0">
                <a:solidFill>
                  <a:srgbClr val="FF0000"/>
                </a:solidFill>
              </a:rPr>
              <a:t>غلاقُ الدَّرسِ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ar-SY" dirty="0" smtClean="0">
                <a:solidFill>
                  <a:srgbClr val="00B0F0"/>
                </a:solidFill>
              </a:rPr>
              <a:t>أعزائي التَّلاميذ في نهاية درسنا أتمنى أن تقوموا </a:t>
            </a:r>
            <a:r>
              <a:rPr lang="ar-SY" dirty="0" smtClean="0">
                <a:solidFill>
                  <a:srgbClr val="00B0F0"/>
                </a:solidFill>
              </a:rPr>
              <a:t>بإشرافِ </a:t>
            </a:r>
            <a:r>
              <a:rPr lang="ar-SY" dirty="0" smtClean="0">
                <a:solidFill>
                  <a:srgbClr val="00B0F0"/>
                </a:solidFill>
              </a:rPr>
              <a:t>الأهل </a:t>
            </a:r>
            <a:r>
              <a:rPr lang="ar-SY" dirty="0" smtClean="0">
                <a:solidFill>
                  <a:srgbClr val="00B0F0"/>
                </a:solidFill>
              </a:rPr>
              <a:t>بحلِّ التَّقييم المرفقِ والتدرُّبِ </a:t>
            </a:r>
            <a:r>
              <a:rPr lang="ar-SY" dirty="0" smtClean="0">
                <a:solidFill>
                  <a:srgbClr val="00B0F0"/>
                </a:solidFill>
              </a:rPr>
              <a:t>على </a:t>
            </a:r>
            <a:r>
              <a:rPr lang="ar-SY" dirty="0" smtClean="0">
                <a:solidFill>
                  <a:srgbClr val="00B0F0"/>
                </a:solidFill>
              </a:rPr>
              <a:t>الاملاءِ بشكلٍ جيدٍ </a:t>
            </a:r>
            <a:endParaRPr lang="ar-SY" dirty="0">
              <a:solidFill>
                <a:srgbClr val="00B0F0"/>
              </a:solidFill>
            </a:endParaRPr>
          </a:p>
          <a:p>
            <a:pPr marL="0" indent="0" algn="r">
              <a:buNone/>
            </a:pPr>
            <a:r>
              <a:rPr lang="ar-SY" dirty="0" smtClean="0">
                <a:solidFill>
                  <a:srgbClr val="00B0F0"/>
                </a:solidFill>
              </a:rPr>
              <a:t>والانتباهِ </a:t>
            </a:r>
            <a:r>
              <a:rPr lang="ar-SY" dirty="0" smtClean="0">
                <a:solidFill>
                  <a:srgbClr val="00B0F0"/>
                </a:solidFill>
              </a:rPr>
              <a:t>الى الْلام الشَّمسيَّة </a:t>
            </a:r>
            <a:r>
              <a:rPr lang="ar-SY" dirty="0" smtClean="0">
                <a:solidFill>
                  <a:srgbClr val="00B0F0"/>
                </a:solidFill>
              </a:rPr>
              <a:t>واللامِ الْقمرية </a:t>
            </a:r>
          </a:p>
          <a:p>
            <a:pPr marL="0" indent="0" algn="r">
              <a:buNone/>
            </a:pPr>
            <a:r>
              <a:rPr lang="ar-SY">
                <a:solidFill>
                  <a:srgbClr val="00B0F0"/>
                </a:solidFill>
              </a:rPr>
              <a:t> </a:t>
            </a:r>
            <a:r>
              <a:rPr lang="ar-SY" smtClean="0">
                <a:solidFill>
                  <a:srgbClr val="00B0F0"/>
                </a:solidFill>
              </a:rPr>
              <a:t>                  دمتم برعاية الله وحفظه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431">
        <p14:conveyor dir="l"/>
      </p:transition>
    </mc:Choice>
    <mc:Fallback xmlns="">
      <p:transition spd="slow" advTm="84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208</TotalTime>
  <Words>96</Words>
  <Application>Microsoft Office PowerPoint</Application>
  <PresentationFormat>عرض على الشاشة (3:4)‏</PresentationFormat>
  <Paragraphs>21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0" baseType="lpstr">
      <vt:lpstr>Arial</vt:lpstr>
      <vt:lpstr>Calibri</vt:lpstr>
      <vt:lpstr>Sakkal Majalla</vt:lpstr>
      <vt:lpstr>Times New Roman</vt:lpstr>
      <vt:lpstr>school</vt:lpstr>
      <vt:lpstr>أحرفِ العطفِ</vt:lpstr>
      <vt:lpstr>الأهداف التَّعليميَّة</vt:lpstr>
      <vt:lpstr>أتعلَّم </vt:lpstr>
      <vt:lpstr>أطبقُ </vt:lpstr>
      <vt:lpstr>إغلاقُ الدَّرسِ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ALbayan Center</cp:lastModifiedBy>
  <cp:revision>22</cp:revision>
  <dcterms:created xsi:type="dcterms:W3CDTF">2020-05-02T02:36:07Z</dcterms:created>
  <dcterms:modified xsi:type="dcterms:W3CDTF">2020-05-18T12:24:45Z</dcterms:modified>
</cp:coreProperties>
</file>