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الحدائق المعلقة</a:t>
            </a:r>
            <a:br>
              <a:rPr lang="en-US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993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54146" y="534573"/>
            <a:ext cx="4352181" cy="596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ippl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959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0C4DBA0B-FE93-40A6-8DD2-2BDE8F47E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5123"/>
            <a:ext cx="7983415" cy="5771271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لقد بنى نبوخَذ نصر الحدائقَ المُعلقةَ على شكلِ عقودِ تشبهُ عقودَ الأحجارِ النفيسةِ فشيّدها على  شكلِ طبقاتٍ يرتفعُ بعضُها فوق بعضٍ على مصاطبَ مدرّجةٍ , واحدةً فوق الأخرى , محمولةً على عوارضَ و أعمدةٍ من الرّخام و الحجرِ , أفرغوها و </a:t>
            </a:r>
            <a:r>
              <a:rPr lang="ar-SY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ملؤوها</a:t>
            </a:r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بالطين , و غرسوا فيها الأشجار المختلفة , كالبرتقالِ , والرّمانِ , و النخيلِ , و الصنوبرِ , و السنديانِ , وزرعوا فيها الخُضرَ و الفواكهَ و الزّهورَ المختلفة.</a:t>
            </a:r>
          </a:p>
          <a:p>
            <a:pPr marL="0" indent="0" algn="r" rtl="1">
              <a:buNone/>
            </a:pPr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و إذا ما حلَّ الربيعُ و أورقتِ الأشجار و تفتّحتِ الأزهارُ , يرى الناظرُ</a:t>
            </a:r>
          </a:p>
          <a:p>
            <a:pPr marL="0" indent="0" algn="r" rtl="1">
              <a:buNone/>
            </a:pPr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الحدائقَ كأنها بستانٌ معلقٌ </a:t>
            </a:r>
          </a:p>
          <a:p>
            <a:pPr marL="0" indent="0" algn="r" rtl="1">
              <a:buNone/>
            </a:pPr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في الفضاءِ.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ippl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>
            <a:extLst>
              <a:ext uri="{FF2B5EF4-FFF2-40B4-BE49-F238E27FC236}">
                <a16:creationId xmlns:a16="http://schemas.microsoft.com/office/drawing/2014/main" id="{E3F88611-98D9-4D7B-87E0-4A0E0BA1C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2018" y="1360488"/>
            <a:ext cx="4702126" cy="1470025"/>
          </a:xfrm>
        </p:spPr>
        <p:txBody>
          <a:bodyPr>
            <a:normAutofit/>
          </a:bodyPr>
          <a:lstStyle/>
          <a:p>
            <a:r>
              <a:rPr lang="ar-SY" sz="4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المفردات الجديدة :</a:t>
            </a:r>
          </a:p>
        </p:txBody>
      </p:sp>
      <p:sp>
        <p:nvSpPr>
          <p:cNvPr id="7" name="عنوان فرعي 6">
            <a:extLst>
              <a:ext uri="{FF2B5EF4-FFF2-40B4-BE49-F238E27FC236}">
                <a16:creationId xmlns:a16="http://schemas.microsoft.com/office/drawing/2014/main" id="{EA44577B-6C84-438B-BF5A-B84FE2CCC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8773" y="3047342"/>
            <a:ext cx="3868615" cy="1752600"/>
          </a:xfrm>
        </p:spPr>
        <p:txBody>
          <a:bodyPr>
            <a:normAutofit/>
          </a:bodyPr>
          <a:lstStyle/>
          <a:p>
            <a:pPr algn="r"/>
            <a:r>
              <a:rPr lang="ar-SY" sz="40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النفيسة : </a:t>
            </a:r>
            <a:r>
              <a:rPr lang="ar-SY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الغالية الثمن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ippl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796636" y="0"/>
            <a:ext cx="7772400" cy="363393"/>
          </a:xfrm>
        </p:spPr>
        <p:txBody>
          <a:bodyPr>
            <a:normAutofit fontScale="90000"/>
          </a:bodyPr>
          <a:lstStyle/>
          <a:p>
            <a:endParaRPr lang="ar-SY" dirty="0"/>
          </a:p>
        </p:txBody>
      </p:sp>
      <p:sp>
        <p:nvSpPr>
          <p:cNvPr id="6" name="عنوان فرعي 5"/>
          <p:cNvSpPr>
            <a:spLocks noGrp="1"/>
          </p:cNvSpPr>
          <p:nvPr>
            <p:ph type="subTitle" idx="1"/>
          </p:nvPr>
        </p:nvSpPr>
        <p:spPr>
          <a:xfrm>
            <a:off x="796636" y="512618"/>
            <a:ext cx="5998059" cy="4267200"/>
          </a:xfrm>
        </p:spPr>
        <p:txBody>
          <a:bodyPr>
            <a:normAutofit/>
          </a:bodyPr>
          <a:lstStyle/>
          <a:p>
            <a:pPr algn="r"/>
            <a:r>
              <a:rPr lang="ar-SY" sz="2800" b="1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1- </a:t>
            </a:r>
            <a:r>
              <a:rPr lang="ar-SY" sz="2800" b="1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ما الأثر الحضاري الذي يتحدث عنه النص ؟</a:t>
            </a:r>
          </a:p>
          <a:p>
            <a:pPr algn="r"/>
            <a:br>
              <a:rPr lang="ar-SY" sz="28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</a:br>
            <a:r>
              <a:rPr lang="ar-SY" sz="28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الأثر الحضاري الذي يتحدث عنه النص الحدائق المعلقة</a:t>
            </a:r>
          </a:p>
          <a:p>
            <a:pPr algn="r"/>
            <a:endParaRPr lang="en-US" sz="2800" b="1" dirty="0">
              <a:solidFill>
                <a:prstClr val="black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pPr algn="r"/>
            <a:r>
              <a:rPr lang="ar-SY" sz="2800" b="1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2-</a:t>
            </a:r>
            <a:r>
              <a:rPr lang="ar-SY" sz="2800" b="1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على أي شكل بنى الملك نبوخذ نصر الحدائق المعلقة ؟</a:t>
            </a:r>
          </a:p>
          <a:p>
            <a:pPr algn="r"/>
            <a:br>
              <a:rPr lang="ar-SY" sz="28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</a:br>
            <a:r>
              <a:rPr lang="ar-SY" sz="2800" b="1" dirty="0">
                <a:solidFill>
                  <a:prstClr val="black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بني الملك نبوخذ نصر الحدائق المعلقة على شكل عقود تشبه عقود الأحجار النفيسة</a:t>
            </a:r>
          </a:p>
          <a:p>
            <a:pPr algn="r"/>
            <a:endParaRPr lang="ar-SY" sz="2800" b="1" dirty="0">
              <a:solidFill>
                <a:srgbClr val="00206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ippl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14"/>
            <a:ext cx="8229600" cy="16870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073" y="450273"/>
            <a:ext cx="5957455" cy="604750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أصل كل كلمة من الحقل الأول بمدلولها من الحقل الثاني:</a:t>
            </a:r>
            <a:endParaRPr lang="en-US" sz="2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endParaRPr lang="ar-SY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endParaRPr lang="ar-SY" sz="1600" dirty="0"/>
          </a:p>
          <a:p>
            <a:pPr marL="0" indent="0" algn="r">
              <a:buNone/>
            </a:pPr>
            <a:r>
              <a:rPr lang="ar-SY" sz="1600" dirty="0"/>
              <a:t>                        </a:t>
            </a:r>
          </a:p>
          <a:p>
            <a:pPr marL="0" indent="0" algn="r">
              <a:buNone/>
            </a:pPr>
            <a:endParaRPr lang="ar-SY" sz="1600" dirty="0"/>
          </a:p>
          <a:p>
            <a:pPr marL="0" indent="0" algn="r">
              <a:buNone/>
            </a:pPr>
            <a:endParaRPr lang="ar-SY" sz="1600" dirty="0"/>
          </a:p>
          <a:p>
            <a:pPr marL="0" indent="0" algn="ctr">
              <a:buNone/>
            </a:pPr>
            <a:r>
              <a:rPr lang="ar-SY" sz="1600" dirty="0"/>
              <a:t>                      </a:t>
            </a:r>
          </a:p>
          <a:p>
            <a:pPr marL="0" indent="0" algn="ctr">
              <a:buNone/>
            </a:pPr>
            <a:r>
              <a:rPr lang="ar-SY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أذكر جموع الكلمات الآتية                                      </a:t>
            </a:r>
            <a:endParaRPr lang="ar-SY" sz="2400" dirty="0">
              <a:solidFill>
                <a:srgbClr val="0070C0"/>
              </a:solidFill>
            </a:endParaRPr>
          </a:p>
          <a:p>
            <a:pPr marL="0" indent="0" algn="r" rtl="1">
              <a:buNone/>
            </a:pPr>
            <a:endParaRPr lang="ar-SY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عقد       :         </a:t>
            </a:r>
            <a:r>
              <a:rPr lang="ar-SY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عقود</a:t>
            </a:r>
          </a:p>
          <a:p>
            <a:pPr marL="0" indent="0" algn="r" rtl="1">
              <a:buNone/>
            </a:pPr>
            <a:endParaRPr lang="ar-SY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مصطبة :        </a:t>
            </a:r>
            <a:r>
              <a:rPr lang="ar-SY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مصاطب</a:t>
            </a:r>
          </a:p>
          <a:p>
            <a:pPr marL="0" indent="0" algn="r" rtl="1">
              <a:buNone/>
            </a:pPr>
            <a:endParaRPr lang="ar-SY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</a:t>
            </a:r>
            <a:endParaRPr lang="en-US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6224396" y="1108364"/>
            <a:ext cx="1109809" cy="37407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الجنائن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277393" y="1802178"/>
            <a:ext cx="3048000" cy="37407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الحدائق ذات الشجر والنخيل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6255327" y="1802178"/>
            <a:ext cx="1078878" cy="37407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المصاطب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260765" y="1108364"/>
            <a:ext cx="2971799" cy="37407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مكان ممهد يجلس عليه</a:t>
            </a:r>
          </a:p>
        </p:txBody>
      </p:sp>
      <p:sp>
        <p:nvSpPr>
          <p:cNvPr id="8" name="سهم إلى اليمين 7"/>
          <p:cNvSpPr/>
          <p:nvPr/>
        </p:nvSpPr>
        <p:spPr>
          <a:xfrm rot="12111878">
            <a:off x="4468332" y="1454744"/>
            <a:ext cx="1729751" cy="307745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سهم إلى اليمين 8"/>
          <p:cNvSpPr/>
          <p:nvPr/>
        </p:nvSpPr>
        <p:spPr>
          <a:xfrm rot="9423955" flipV="1">
            <a:off x="4401705" y="1474500"/>
            <a:ext cx="1729751" cy="379740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756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ippl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8760"/>
            <a:ext cx="8229600" cy="29339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Title 1"/>
          <p:cNvSpPr txBox="1">
            <a:spLocks noGrp="1"/>
          </p:cNvSpPr>
          <p:nvPr>
            <p:ph idx="1"/>
          </p:nvPr>
        </p:nvSpPr>
        <p:spPr>
          <a:xfrm>
            <a:off x="2590800" y="471056"/>
            <a:ext cx="6096000" cy="5655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Y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أصوغ كلمات وفق النموذج</a:t>
            </a:r>
            <a:br>
              <a:rPr lang="ar-SY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Y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lang="ar-SY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يجري   : جرى</a:t>
            </a:r>
          </a:p>
          <a:p>
            <a:endParaRPr lang="ar-SY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SY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يسقي   :  </a:t>
            </a:r>
            <a:r>
              <a:rPr lang="ar-SY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سقى</a:t>
            </a:r>
          </a:p>
          <a:p>
            <a:br>
              <a:rPr lang="ar-SY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Y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  <a:r>
              <a:rPr lang="ar-SY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يروي    :  </a:t>
            </a:r>
            <a:r>
              <a:rPr lang="ar-SY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روى</a:t>
            </a:r>
          </a:p>
          <a:p>
            <a:br>
              <a:rPr lang="ar-SY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Y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br>
              <a:rPr lang="ar-SY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Y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</a:t>
            </a:r>
            <a:r>
              <a:rPr lang="ar-SY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ضع عنواناً آخر للنص   </a:t>
            </a:r>
          </a:p>
          <a:p>
            <a:pPr algn="r"/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Y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</a:t>
            </a:r>
            <a:r>
              <a:rPr lang="ar-SY" sz="24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بستان في الفضاء</a:t>
            </a:r>
            <a:br>
              <a: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652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ippl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98</TotalTime>
  <Words>218</Words>
  <Application>Microsoft Office PowerPoint</Application>
  <PresentationFormat>عرض على الشاشة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Arial</vt:lpstr>
      <vt:lpstr>Calibri</vt:lpstr>
      <vt:lpstr>Sakkal Majalla</vt:lpstr>
      <vt:lpstr>school</vt:lpstr>
      <vt:lpstr>الحدائق المعلقة </vt:lpstr>
      <vt:lpstr>عرض تقديمي في PowerPoint</vt:lpstr>
      <vt:lpstr>عرض تقديمي في PowerPoint</vt:lpstr>
      <vt:lpstr>المفردات الجديدة :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أحمد</cp:lastModifiedBy>
  <cp:revision>15</cp:revision>
  <dcterms:created xsi:type="dcterms:W3CDTF">2020-05-02T02:36:07Z</dcterms:created>
  <dcterms:modified xsi:type="dcterms:W3CDTF">2020-06-07T19:06:48Z</dcterms:modified>
</cp:coreProperties>
</file>