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1" y="4539048"/>
            <a:ext cx="3439346" cy="1573427"/>
          </a:xfrm>
        </p:spPr>
        <p:txBody>
          <a:bodyPr>
            <a:no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صديقنا الدّلفين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2368" y="1540841"/>
            <a:ext cx="5997146" cy="59239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CBFE1C-E3C5-4603-9D62-526B5E2A6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857" y="629404"/>
            <a:ext cx="2691270" cy="74631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2924D00-B22E-463A-B4C8-95BCC84981E0}"/>
              </a:ext>
            </a:extLst>
          </p:cNvPr>
          <p:cNvSpPr/>
          <p:nvPr/>
        </p:nvSpPr>
        <p:spPr>
          <a:xfrm>
            <a:off x="2286000" y="2133235"/>
            <a:ext cx="5010346" cy="2422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يقرأ  الدّرس قراءة سليمة معبّرة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يشرح المفردات الجديدة في النصّ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يبحث عن أضداد بعض الكلمات اعتماداً على النصّ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يحوّل  المفرد إلى جمع استناداً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ل</a:t>
            </a:r>
            <a:r>
              <a:rPr lang="ar-KW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لنصّ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b="1" dirty="0">
                <a:solidFill>
                  <a:prstClr val="black"/>
                </a:solidFill>
                <a:cs typeface="Calibri Light" panose="020F0302020204030204" pitchFamily="34" charset="0"/>
              </a:rPr>
              <a:t>أن يحدّد  الفكر </a:t>
            </a:r>
            <a:r>
              <a:rPr lang="ar-KW" b="1" dirty="0">
                <a:solidFill>
                  <a:prstClr val="black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الفرعيّة في النص</a:t>
            </a:r>
            <a:endParaRPr lang="en-US" b="1" dirty="0">
              <a:solidFill>
                <a:prstClr val="black"/>
              </a:solidFill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SA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يبدي رأيه في بعض المواقف الحياتيّة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>
                <a:ea typeface="Calibri" panose="020F0502020204030204" pitchFamily="34" charset="0"/>
                <a:cs typeface="Calibri Light" panose="020F0302020204030204" pitchFamily="34" charset="0"/>
              </a:rPr>
              <a:t> 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A028B73D-821E-40E9-BF84-33133A98D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956" y="3267813"/>
            <a:ext cx="4003589" cy="23241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9C5A3D5-6C0E-4479-9087-71815D694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61379"/>
            <a:ext cx="3943350" cy="23336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BFCE270-F3AB-4250-ABB3-45E27C25A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6" y="604254"/>
            <a:ext cx="36671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76" y="274638"/>
            <a:ext cx="8026924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8AD7D92-5B36-4192-9C7B-16B9FAD2C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682" y="5289822"/>
            <a:ext cx="3410465" cy="1574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35104A5F-29C2-45C1-A620-00F0EFD6A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1595" y="273119"/>
            <a:ext cx="7499021" cy="568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DB1F2C3-A15A-449A-A345-5D02A07EA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95" y="794179"/>
            <a:ext cx="7550870" cy="1066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D49EA67-3990-46C1-AC5C-00315B862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35" y="1861987"/>
            <a:ext cx="7522589" cy="993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74742EE-3AEC-4272-9AAC-C5078537C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35" y="2771689"/>
            <a:ext cx="7484881" cy="972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B6A0F18-D2D6-4B54-9EEB-BF260BEE3C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512" y="3830169"/>
            <a:ext cx="7367045" cy="1180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B64CB33-5FB7-401C-9E7C-5411B7F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178" y="848498"/>
            <a:ext cx="2693774" cy="6350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 الجديدة في النصّ :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4701441-8FE1-4861-9F09-6F98C8B1BFBC}"/>
              </a:ext>
            </a:extLst>
          </p:cNvPr>
          <p:cNvSpPr/>
          <p:nvPr/>
        </p:nvSpPr>
        <p:spPr>
          <a:xfrm>
            <a:off x="2875174" y="2102177"/>
            <a:ext cx="3770721" cy="197962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spcAft>
                <a:spcPts val="600"/>
              </a:spcAft>
              <a:defRPr/>
            </a:pPr>
            <a:r>
              <a:rPr lang="ar-SA" b="1" dirty="0">
                <a:solidFill>
                  <a:srgbClr val="FF0000"/>
                </a:solidFill>
              </a:rPr>
              <a:t>أسرابٌ :</a:t>
            </a:r>
            <a:r>
              <a:rPr lang="ar-SA" b="1" dirty="0"/>
              <a:t> </a:t>
            </a:r>
            <a:r>
              <a:rPr lang="ar-SA" b="1" dirty="0">
                <a:solidFill>
                  <a:srgbClr val="002060"/>
                </a:solidFill>
              </a:rPr>
              <a:t>مجموعات ٌ</a:t>
            </a:r>
          </a:p>
          <a:p>
            <a:pPr lvl="0" algn="r" defTabSz="914400" rtl="1">
              <a:spcAft>
                <a:spcPts val="600"/>
              </a:spcAft>
              <a:defRPr/>
            </a:pPr>
            <a:r>
              <a:rPr lang="ar-SA" b="1" dirty="0"/>
              <a:t> </a:t>
            </a:r>
            <a:r>
              <a:rPr lang="ar-SA" b="1" dirty="0">
                <a:solidFill>
                  <a:srgbClr val="FF0000"/>
                </a:solidFill>
              </a:rPr>
              <a:t>تُنجي :</a:t>
            </a:r>
            <a:r>
              <a:rPr lang="ar-SA" b="1" dirty="0"/>
              <a:t> </a:t>
            </a:r>
            <a:r>
              <a:rPr lang="ar-SA" b="1" dirty="0">
                <a:solidFill>
                  <a:srgbClr val="002060"/>
                </a:solidFill>
              </a:rPr>
              <a:t>تُنقذُ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C69CBBFC-31B0-4EB5-9D29-F08100BFBB34}"/>
              </a:ext>
            </a:extLst>
          </p:cNvPr>
          <p:cNvSpPr/>
          <p:nvPr/>
        </p:nvSpPr>
        <p:spPr>
          <a:xfrm>
            <a:off x="5541868" y="592872"/>
            <a:ext cx="2331720" cy="586740"/>
          </a:xfrm>
          <a:prstGeom prst="wedgeRoundRectCallou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الفكرة الرئيسة في النص ّ: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68847BA-A145-4A1D-82C4-0DC7D77E80E2}"/>
              </a:ext>
            </a:extLst>
          </p:cNvPr>
          <p:cNvSpPr/>
          <p:nvPr/>
        </p:nvSpPr>
        <p:spPr>
          <a:xfrm>
            <a:off x="4570009" y="1399586"/>
            <a:ext cx="2331720" cy="525780"/>
          </a:xfrm>
          <a:prstGeom prst="roundRect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0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حياةُ الدّلافين </a:t>
            </a:r>
            <a:endParaRPr lang="en-US" sz="1400" b="1" kern="0" dirty="0">
              <a:solidFill>
                <a:srgbClr val="7030A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6EAB10A5-2CED-4AD0-906F-5D9187117B88}"/>
              </a:ext>
            </a:extLst>
          </p:cNvPr>
          <p:cNvSpPr/>
          <p:nvPr/>
        </p:nvSpPr>
        <p:spPr>
          <a:xfrm>
            <a:off x="2184399" y="3037932"/>
            <a:ext cx="4771220" cy="1761067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1600" b="1" kern="0" dirty="0">
                <a:solidFill>
                  <a:srgbClr val="C00000"/>
                </a:solidFill>
                <a:ea typeface="Times New Roman" panose="02020603050405020304" pitchFamily="18" charset="0"/>
              </a:rPr>
              <a:t>المقطع الأول :  </a:t>
            </a:r>
            <a:r>
              <a:rPr lang="ar-SA" sz="16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محبّةُ الدّلافين للإنسان .</a:t>
            </a:r>
          </a:p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1600" b="1" kern="0" dirty="0">
                <a:solidFill>
                  <a:srgbClr val="C00000"/>
                </a:solidFill>
                <a:ea typeface="Times New Roman" panose="02020603050405020304" pitchFamily="18" charset="0"/>
              </a:rPr>
              <a:t>المقطع الثاني :  </a:t>
            </a:r>
            <a:r>
              <a:rPr lang="ar-SA" sz="16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تواصل الدّلافين مع بعضها البعض بواسطة الصّفير </a:t>
            </a:r>
          </a:p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1600" b="1" kern="0" dirty="0">
                <a:solidFill>
                  <a:srgbClr val="C00000"/>
                </a:solidFill>
                <a:ea typeface="Times New Roman" panose="02020603050405020304" pitchFamily="18" charset="0"/>
              </a:rPr>
              <a:t>المقطع الثالث </a:t>
            </a:r>
            <a:r>
              <a:rPr lang="ar-SA" sz="16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: تعاون الدّلافين مع بعضها البعض .</a:t>
            </a:r>
          </a:p>
        </p:txBody>
      </p:sp>
      <p:sp>
        <p:nvSpPr>
          <p:cNvPr id="10" name="عنصر نائب للمحتوى 9">
            <a:extLst>
              <a:ext uri="{FF2B5EF4-FFF2-40B4-BE49-F238E27FC236}">
                <a16:creationId xmlns:a16="http://schemas.microsoft.com/office/drawing/2014/main" id="{F3B11279-1898-4963-BA72-FBA319377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37" y="2290764"/>
            <a:ext cx="2496837" cy="586740"/>
          </a:xfrm>
          <a:prstGeom prst="wedgeRoundRectCallou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الفكر الفرعيّة </a:t>
            </a:r>
            <a:r>
              <a:rPr kumimoji="0" lang="ar-AE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في النص ّ: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5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0" grpId="0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213</TotalTime>
  <Words>114</Words>
  <Application>Microsoft Office PowerPoint</Application>
  <PresentationFormat>عرض على الشاشة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الصّف : الثالث  المادة : لغة عربيّة  قراءة  الموضوع : صديقنا الدّلفين</vt:lpstr>
      <vt:lpstr>عرض تقديمي في PowerPoint</vt:lpstr>
      <vt:lpstr>عرض تقديمي في PowerPoint</vt:lpstr>
      <vt:lpstr>عرض تقديمي في PowerPoint</vt:lpstr>
      <vt:lpstr>شرح المفردات الجديدة في النصّ :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fadialshahod@gmail.com</cp:lastModifiedBy>
  <cp:revision>35</cp:revision>
  <dcterms:created xsi:type="dcterms:W3CDTF">2020-05-02T02:36:07Z</dcterms:created>
  <dcterms:modified xsi:type="dcterms:W3CDTF">2020-05-15T13:15:27Z</dcterms:modified>
</cp:coreProperties>
</file>