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1" y="4539048"/>
            <a:ext cx="3439346" cy="157342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صناعةُ الدّمى 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0032" y="1809318"/>
            <a:ext cx="5531411" cy="592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4CBFE1C-E3C5-4603-9D62-526B5E2A6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15" y="535136"/>
            <a:ext cx="2956816" cy="853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D8D160C-6CB4-43E8-BC9B-09EC83932F61}"/>
              </a:ext>
            </a:extLst>
          </p:cNvPr>
          <p:cNvSpPr/>
          <p:nvPr/>
        </p:nvSpPr>
        <p:spPr>
          <a:xfrm>
            <a:off x="2010032" y="2762054"/>
            <a:ext cx="5022364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تقرأ  الدّرس قراءة سليمة معبّرة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تشرح المفردات الجديدة في النصّ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تصيغ جملاً و تراكيب وفق نمطٍ معيّنٍ  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تحدّد  الفكرة العامة للنصّ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2400" b="1" dirty="0">
                <a:ea typeface="Calibri" panose="020F0502020204030204" pitchFamily="34" charset="0"/>
                <a:cs typeface="Calibri Light" panose="020F0302020204030204" pitchFamily="34" charset="0"/>
              </a:rPr>
              <a:t>أن تبدي رأيك  في تطوّر العلم والتكنولوجيا </a:t>
            </a: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28F2657-EF5B-4477-8A9D-CEED080B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290" y="886407"/>
            <a:ext cx="3816220" cy="3470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60B80C-FBDC-4580-BD04-CC866F625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54" y="958792"/>
            <a:ext cx="3712457" cy="359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FFAE886-60A5-4684-AF2F-76764D433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7" y="564502"/>
            <a:ext cx="1241902" cy="14967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FD68BCF-78F0-46AA-84D5-311FAC547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880" y="564502"/>
            <a:ext cx="3781953" cy="390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75B10AB-555C-4F28-952B-91A562547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472" y="1178768"/>
            <a:ext cx="6181361" cy="2026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0921F75-9E45-468E-8AA8-533160F8F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728" y="3429000"/>
            <a:ext cx="6181361" cy="1215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2640DCF-0C74-4C6E-8687-3CFA3BE98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534" y="4868388"/>
            <a:ext cx="5445555" cy="160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538" y="848498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4701441-8FE1-4861-9F09-6F98C8B1BFBC}"/>
              </a:ext>
            </a:extLst>
          </p:cNvPr>
          <p:cNvSpPr/>
          <p:nvPr/>
        </p:nvSpPr>
        <p:spPr>
          <a:xfrm>
            <a:off x="1461154" y="1891996"/>
            <a:ext cx="5276548" cy="246208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يتفنّنُ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 : يتقنُ عمله باحترافيّة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الأقراص المضغوطة :  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أقراص دائرية فيها سعةٌ تخزينيّة </a:t>
            </a:r>
          </a:p>
          <a:p>
            <a:pPr lvl="0" algn="r" defTabSz="914400" rtl="1">
              <a:spcAft>
                <a:spcPts val="600"/>
              </a:spcAft>
              <a:defRPr/>
            </a:pPr>
            <a:r>
              <a:rPr lang="ar-SA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رواجاً</a:t>
            </a:r>
            <a:r>
              <a:rPr lang="ar-SA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: قبولاً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38" y="2173359"/>
            <a:ext cx="2423160" cy="5867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C69CBBFC-31B0-4EB5-9D29-F08100BFBB34}"/>
              </a:ext>
            </a:extLst>
          </p:cNvPr>
          <p:cNvSpPr/>
          <p:nvPr/>
        </p:nvSpPr>
        <p:spPr>
          <a:xfrm>
            <a:off x="5386497" y="538102"/>
            <a:ext cx="2331720" cy="586740"/>
          </a:xfrm>
          <a:prstGeom prst="wedgeRoundRectCallou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الفكرة الرئيسة في النص ّ: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68847BA-A145-4A1D-82C4-0DC7D77E80E2}"/>
              </a:ext>
            </a:extLst>
          </p:cNvPr>
          <p:cNvSpPr/>
          <p:nvPr/>
        </p:nvSpPr>
        <p:spPr>
          <a:xfrm>
            <a:off x="3440784" y="1399586"/>
            <a:ext cx="3460945" cy="52578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0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تطوّر صناعة الألعاب عبر الزمن </a:t>
            </a:r>
            <a:endParaRPr lang="en-US" sz="1400" b="1" kern="0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6EAB10A5-2CED-4AD0-906F-5D9187117B88}"/>
              </a:ext>
            </a:extLst>
          </p:cNvPr>
          <p:cNvSpPr/>
          <p:nvPr/>
        </p:nvSpPr>
        <p:spPr>
          <a:xfrm>
            <a:off x="1960410" y="3030486"/>
            <a:ext cx="5223179" cy="1645209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16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الفكرة الأولى  : </a:t>
            </a:r>
            <a:r>
              <a:rPr lang="ar-SA" sz="16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الصّناعة القديمة للدّمى من الشّمع والطّين والشّمع .</a:t>
            </a:r>
          </a:p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16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الفكرة الثانية </a:t>
            </a:r>
            <a:r>
              <a:rPr lang="ar-SA" sz="16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: صناعة الدّمى من البلاستيك .</a:t>
            </a:r>
          </a:p>
          <a:p>
            <a:pPr lvl="0" algn="r" defTabSz="914400" rtl="1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1600" b="1" kern="0" dirty="0">
                <a:solidFill>
                  <a:srgbClr val="FF0000"/>
                </a:solidFill>
                <a:ea typeface="Times New Roman" panose="02020603050405020304" pitchFamily="18" charset="0"/>
              </a:rPr>
              <a:t>الفكرة الثالثة </a:t>
            </a:r>
            <a:r>
              <a:rPr lang="ar-SA" sz="1600" b="1" kern="0" dirty="0">
                <a:solidFill>
                  <a:srgbClr val="7030A0"/>
                </a:solidFill>
                <a:ea typeface="Times New Roman" panose="02020603050405020304" pitchFamily="18" charset="0"/>
              </a:rPr>
              <a:t>: تطوّر الألعاب لتصبح ألعاباً إلكترونيةً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172</TotalTime>
  <Words>116</Words>
  <Application>Microsoft Office PowerPoint</Application>
  <PresentationFormat>عرض على الشاشة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Sakkal Majalla</vt:lpstr>
      <vt:lpstr>Times New Roman</vt:lpstr>
      <vt:lpstr>school</vt:lpstr>
      <vt:lpstr>الصّف : الثالث  المادة : لغة عربيّة  قراءة  الموضوع : صناعةُ الدّمى  </vt:lpstr>
      <vt:lpstr>عرض تقديمي في PowerPoint</vt:lpstr>
      <vt:lpstr>عرض تقديمي في PowerPoint</vt:lpstr>
      <vt:lpstr>عرض تقديمي في PowerPoint</vt:lpstr>
      <vt:lpstr>شرح المفردات الجديدة في النصّ :</vt:lpstr>
      <vt:lpstr>الفكر الفرعيّة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29</cp:revision>
  <dcterms:created xsi:type="dcterms:W3CDTF">2020-05-02T02:36:07Z</dcterms:created>
  <dcterms:modified xsi:type="dcterms:W3CDTF">2020-05-21T12:40:29Z</dcterms:modified>
</cp:coreProperties>
</file>