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39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250725"/>
            <a:ext cx="3761405" cy="1861751"/>
          </a:xfrm>
        </p:spPr>
        <p:txBody>
          <a:bodyPr>
            <a:no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الصّف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الثالث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المادة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لغة عربيّة </a:t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قراءة 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SA" sz="3200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</a:t>
            </a:r>
            <a:r>
              <a:rPr lang="ar-SA" sz="320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عيد الجلاء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صورة 138">
            <a:extLst>
              <a:ext uri="{FF2B5EF4-FFF2-40B4-BE49-F238E27FC236}">
                <a16:creationId xmlns:a16="http://schemas.microsoft.com/office/drawing/2014/main" id="{18F4B226-C6DD-4D84-8C7D-E37595820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438" y="483707"/>
            <a:ext cx="3517697" cy="816935"/>
          </a:xfrm>
          <a:prstGeom prst="rect">
            <a:avLst/>
          </a:prstGeom>
        </p:spPr>
      </p:pic>
      <p:pic>
        <p:nvPicPr>
          <p:cNvPr id="140" name="عنصر نائب للمحتوى 139">
            <a:extLst>
              <a:ext uri="{FF2B5EF4-FFF2-40B4-BE49-F238E27FC236}">
                <a16:creationId xmlns:a16="http://schemas.microsoft.com/office/drawing/2014/main" id="{28C77ACF-0E8B-42B8-A949-F3C6CA5AB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01789" y="1417638"/>
            <a:ext cx="6909043" cy="853514"/>
          </a:xfrm>
          <a:prstGeom prst="rect">
            <a:avLst/>
          </a:prstGeom>
        </p:spPr>
      </p:pic>
      <p:pic>
        <p:nvPicPr>
          <p:cNvPr id="141" name="صورة 140">
            <a:extLst>
              <a:ext uri="{FF2B5EF4-FFF2-40B4-BE49-F238E27FC236}">
                <a16:creationId xmlns:a16="http://schemas.microsoft.com/office/drawing/2014/main" id="{C7338B21-0DEB-4183-8B9E-413395A02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443" y="2206646"/>
            <a:ext cx="5065800" cy="238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359737F-D7E3-411B-A95D-6234F49D6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871" y="682710"/>
            <a:ext cx="3152895" cy="28480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82077AD-5953-4D54-96AB-E9E3FA463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448" y="682710"/>
            <a:ext cx="3690551" cy="28480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9A30EFDC-242B-4B3A-A1AC-5DAF7DFA68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9739" y="3782291"/>
            <a:ext cx="3602106" cy="24652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4D6D28A6-2B2A-4CF3-96D2-5955C3E72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277" y="494272"/>
            <a:ext cx="6552862" cy="3962196"/>
          </a:xfr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A563FDE-477A-46BE-A380-50FAFF8823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481" y="4565266"/>
            <a:ext cx="2935501" cy="1768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3B64CB33-5FB7-401C-9E7C-5411B7FD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720" y="848498"/>
            <a:ext cx="3229232" cy="6350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شرح المفردات الجديدة في النصّ :</a:t>
            </a: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D467389D-68AA-4E49-8567-F51F22DCC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7427" y="2092411"/>
            <a:ext cx="3410465" cy="2001794"/>
          </a:xfrm>
          <a:prstGeom prst="snip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>
            <a:normAutofit/>
          </a:bodyPr>
          <a:lstStyle/>
          <a:p>
            <a:pPr marL="0" indent="0" algn="r"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عَريفُ الحفلِ</a:t>
            </a: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: مُقَدّم  الحفلِ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جلاء</a:t>
            </a: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ُ المستعمرِ: إخراجُ المستعمرِ</a:t>
            </a:r>
          </a:p>
          <a:p>
            <a:pPr marL="0" indent="0" algn="r">
              <a:buNone/>
            </a:pPr>
            <a:r>
              <a:rPr lang="ar-SA" sz="2400" b="1" dirty="0">
                <a:solidFill>
                  <a:schemeClr val="tx2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>
            <a:extLst>
              <a:ext uri="{FF2B5EF4-FFF2-40B4-BE49-F238E27FC236}">
                <a16:creationId xmlns:a16="http://schemas.microsoft.com/office/drawing/2014/main" id="{DEB61BEC-8F8E-493E-BFAF-212A93B92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9" y="832022"/>
            <a:ext cx="3196281" cy="79156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الفكر الفرعيّة في النصّ :</a:t>
            </a:r>
          </a:p>
        </p:txBody>
      </p:sp>
      <p:sp>
        <p:nvSpPr>
          <p:cNvPr id="10" name="عنصر نائب للمحتوى 8">
            <a:extLst>
              <a:ext uri="{FF2B5EF4-FFF2-40B4-BE49-F238E27FC236}">
                <a16:creationId xmlns:a16="http://schemas.microsoft.com/office/drawing/2014/main" id="{CA0C1A8B-2875-423E-80FF-66B282BCC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5154" y="2067697"/>
            <a:ext cx="4522058" cy="1919417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lvl="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الأول </a:t>
            </a:r>
            <a:r>
              <a:rPr lang="ar-SY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تمجيد بطولات الشهداء </a:t>
            </a:r>
            <a:endParaRPr lang="en-US" sz="1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28600" indent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ar-SY" sz="2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المقطع الثاني </a:t>
            </a:r>
            <a:r>
              <a:rPr lang="ar-SY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r>
              <a:rPr lang="ar-SA" sz="2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الفرحة والبهجة بفرحة الجلاء </a:t>
            </a:r>
          </a:p>
        </p:txBody>
      </p:sp>
    </p:spTree>
    <p:extLst>
      <p:ext uri="{BB962C8B-B14F-4D97-AF65-F5344CB8AC3E}">
        <p14:creationId xmlns:p14="http://schemas.microsoft.com/office/powerpoint/2010/main" val="273596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build="p" animBg="1"/>
    </p:bld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121</TotalTime>
  <Words>38</Words>
  <Application>Microsoft Office PowerPoint</Application>
  <PresentationFormat>On-screen Show (4:3)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Sakkal Majalla</vt:lpstr>
      <vt:lpstr>school</vt:lpstr>
      <vt:lpstr>الصّف : الثالث  المادة : لغة عربيّة  قراءة  الموضوع : عيد الجلاء </vt:lpstr>
      <vt:lpstr>PowerPoint Presentation</vt:lpstr>
      <vt:lpstr>PowerPoint Presentation</vt:lpstr>
      <vt:lpstr>PowerPoint Presentation</vt:lpstr>
      <vt:lpstr>شرح المفردات الجديدة في النصّ :</vt:lpstr>
      <vt:lpstr>الفكر الفرعيّة في النصّ 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ابو محمد</cp:lastModifiedBy>
  <cp:revision>16</cp:revision>
  <dcterms:created xsi:type="dcterms:W3CDTF">2020-05-02T02:36:07Z</dcterms:created>
  <dcterms:modified xsi:type="dcterms:W3CDTF">2020-05-14T12:25:30Z</dcterms:modified>
</cp:coreProperties>
</file>