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1" y="4539048"/>
            <a:ext cx="3439346" cy="1573427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ميناء اللاذقيّة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032" y="1548198"/>
            <a:ext cx="5531411" cy="5923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5" y="535136"/>
            <a:ext cx="2956816" cy="85351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8D160C-6CB4-43E8-BC9B-09EC83932F61}"/>
              </a:ext>
            </a:extLst>
          </p:cNvPr>
          <p:cNvSpPr/>
          <p:nvPr/>
        </p:nvSpPr>
        <p:spPr>
          <a:xfrm>
            <a:off x="1996125" y="2205872"/>
            <a:ext cx="5151749" cy="19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يقرأ  الدّرس قراءة سليمة معبّرة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يشرح المفردات الجديدة في النصّ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يحدّد  مرادف بعض الكلمات اعتماداً على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يصيغ جملاً و تراكيب وفق نمطٍ معيّنٍ 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يح</a:t>
            </a:r>
            <a:r>
              <a:rPr lang="ar-KW" b="1" dirty="0">
                <a:latin typeface="Calibri" panose="020F0502020204030204" pitchFamily="34" charset="0"/>
                <a:cs typeface="Calibri Light" panose="020F0302020204030204" pitchFamily="34" charset="0"/>
              </a:rPr>
              <a:t>دّد</a:t>
            </a: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الفكرة العامة للنصّ </a:t>
            </a:r>
            <a:endParaRPr lang="ar-SA" b="1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latin typeface="Calibri" panose="020F0502020204030204" pitchFamily="34" charset="0"/>
                <a:cs typeface="Calibri Light" panose="020F0302020204030204" pitchFamily="34" charset="0"/>
              </a:rPr>
              <a:t>أن يبدي رأيه في بعض المواقف الحياتيّة . </a:t>
            </a:r>
            <a:endParaRPr lang="en-US" b="1" dirty="0"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623D3986-FC9C-48EB-BDA1-1EB1AE586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9622" y="486032"/>
            <a:ext cx="3900616" cy="2505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9CC51A-6DCB-44D9-924E-60E828A38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230" y="2865994"/>
            <a:ext cx="3587681" cy="238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EB1DCC-954A-45A8-928B-258D5EDC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821" y="2788140"/>
            <a:ext cx="2864781" cy="2399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DA2D147-06C2-4F87-A19E-A4449E67D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37" y="402258"/>
            <a:ext cx="3671885" cy="238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230C512-527A-48DA-8945-31E148FF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604" y="4333103"/>
            <a:ext cx="3398109" cy="2022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A64C59F-06CF-4386-85CB-B5B2BB16E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892" y="560823"/>
            <a:ext cx="2001794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A535E2D7-94B3-491E-A712-49CCF0D6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4314" y="560823"/>
            <a:ext cx="5873578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4F4071E-F05C-43A6-BA79-FA14FBC5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14" y="1869860"/>
            <a:ext cx="5873578" cy="1297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3963ED8-23AD-4A42-A2D3-D6A3E0828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14" y="3326720"/>
            <a:ext cx="5873578" cy="1297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20" y="848498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3130378" y="2052252"/>
            <a:ext cx="3277386" cy="2462084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صناعة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:  حماية و إصلاح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مركزان :    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بناءان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سنزودكم : 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سنعطيكم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قبطان السّفينة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  قائد السّفينة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38" y="2290119"/>
            <a:ext cx="2496064" cy="6268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6102935" y="538102"/>
            <a:ext cx="2331720" cy="58674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4478569" y="1399586"/>
            <a:ext cx="2423160" cy="525780"/>
          </a:xfrm>
          <a:prstGeom prst="round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AE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رحلة</a:t>
            </a: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ٌ</a:t>
            </a:r>
            <a:r>
              <a:rPr lang="ar-AE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 إلى ميناء</a:t>
            </a: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ِ</a:t>
            </a:r>
            <a:r>
              <a:rPr lang="ar-AE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 اللاذقية 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AB10A5-2CED-4AD0-906F-5D9187117B88}"/>
              </a:ext>
            </a:extLst>
          </p:cNvPr>
          <p:cNvSpPr/>
          <p:nvPr/>
        </p:nvSpPr>
        <p:spPr>
          <a:xfrm>
            <a:off x="2718487" y="3117539"/>
            <a:ext cx="4550308" cy="1985319"/>
          </a:xfrm>
          <a:prstGeom prst="flowChartAlternateProcess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المقطع الأول:</a:t>
            </a:r>
            <a:r>
              <a:rPr kumimoji="0" lang="ar-S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أقسامُ ميناءِ اللاذقية  وأهميتُه.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المقطع الثاني </a:t>
            </a:r>
            <a:r>
              <a:rPr kumimoji="0" lang="ar-S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شكرُ المرشدِ والتمنياتُ بمرافقتهِ في رحلةٍ أخرى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144</TotalTime>
  <Words>116</Words>
  <Application>Microsoft Office PowerPoint</Application>
  <PresentationFormat>عرض على الشاشة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الصّف : الثالث  المادة : لغة عربيّة  قراءة  الموضوع : ميناء اللاذقيّة 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الفكر الفرعيّة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24</cp:revision>
  <dcterms:created xsi:type="dcterms:W3CDTF">2020-05-02T02:36:07Z</dcterms:created>
  <dcterms:modified xsi:type="dcterms:W3CDTF">2020-05-14T14:08:19Z</dcterms:modified>
</cp:coreProperties>
</file>