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64" r:id="rId6"/>
    <p:sldId id="259" r:id="rId7"/>
    <p:sldId id="266" r:id="rId8"/>
    <p:sldId id="260" r:id="rId9"/>
    <p:sldId id="267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6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157A381-BE77-4B59-97AA-A56CC1EFD0C3}" type="datetimeFigureOut">
              <a:rPr lang="ar-SY" smtClean="0"/>
              <a:t>25/11/1441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0BF513A-AF49-4976-815D-7F3937F5C0C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2374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F513A-AF49-4976-815D-7F3937F5C0CC}" type="slidenum">
              <a:rPr lang="ar-SY" smtClean="0"/>
              <a:t>8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298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F513A-AF49-4976-815D-7F3937F5C0CC}" type="slidenum">
              <a:rPr lang="ar-SY" smtClean="0"/>
              <a:t>9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5526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F513A-AF49-4976-815D-7F3937F5C0CC}" type="slidenum">
              <a:rPr lang="ar-SY" smtClean="0"/>
              <a:t>10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6916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5589" y="4511569"/>
            <a:ext cx="2801769" cy="1795101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rtl="1"/>
            <a:r>
              <a:rPr lang="ar-SY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جهرية</a:t>
            </a:r>
            <a:b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Y" sz="8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الكهرباء</a:t>
            </a:r>
            <a:endParaRPr lang="en-US" sz="8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عنوان 3">
            <a:extLst>
              <a:ext uri="{FF2B5EF4-FFF2-40B4-BE49-F238E27FC236}">
                <a16:creationId xmlns:a16="http://schemas.microsoft.com/office/drawing/2014/main" id="{0E2C4057-72D5-4FB1-8993-06F2AE6A8920}"/>
              </a:ext>
            </a:extLst>
          </p:cNvPr>
          <p:cNvSpPr txBox="1">
            <a:spLocks/>
          </p:cNvSpPr>
          <p:nvPr/>
        </p:nvSpPr>
        <p:spPr>
          <a:xfrm>
            <a:off x="2514600" y="384172"/>
            <a:ext cx="4114800" cy="1041357"/>
          </a:xfrm>
          <a:prstGeom prst="horizontalScroll">
            <a:avLst/>
          </a:prstGeom>
          <a:solidFill>
            <a:srgbClr val="FFFFA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dirty="0">
                <a:solidFill>
                  <a:schemeClr val="tx1"/>
                </a:solidFill>
              </a:rPr>
              <a:t>وفي الختام</a:t>
            </a:r>
          </a:p>
        </p:txBody>
      </p:sp>
      <p:sp>
        <p:nvSpPr>
          <p:cNvPr id="11" name="عنوان 3">
            <a:extLst>
              <a:ext uri="{FF2B5EF4-FFF2-40B4-BE49-F238E27FC236}">
                <a16:creationId xmlns:a16="http://schemas.microsoft.com/office/drawing/2014/main" id="{9D2046D9-3268-4724-92AB-B398D2FFC553}"/>
              </a:ext>
            </a:extLst>
          </p:cNvPr>
          <p:cNvSpPr txBox="1">
            <a:spLocks/>
          </p:cNvSpPr>
          <p:nvPr/>
        </p:nvSpPr>
        <p:spPr>
          <a:xfrm>
            <a:off x="630921" y="1601050"/>
            <a:ext cx="7760043" cy="15696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3200" dirty="0"/>
              <a:t>آمل أن تكونوا قد استفدتم من هذا الدرس يا طلابي الأعزاء</a:t>
            </a:r>
          </a:p>
          <a:p>
            <a:pPr algn="r" rtl="1"/>
            <a:endParaRPr lang="ar-SA" sz="3200" dirty="0"/>
          </a:p>
          <a:p>
            <a:pPr algn="r" rtl="1"/>
            <a:r>
              <a:rPr lang="ar-SA" sz="3200" dirty="0"/>
              <a:t>    ولا ننسى ان ننفذ الواجب المنزلي بمساعدة الأهل</a:t>
            </a:r>
          </a:p>
        </p:txBody>
      </p:sp>
      <p:sp>
        <p:nvSpPr>
          <p:cNvPr id="12" name="عنصر نائب للمحتوى 3">
            <a:extLst>
              <a:ext uri="{FF2B5EF4-FFF2-40B4-BE49-F238E27FC236}">
                <a16:creationId xmlns:a16="http://schemas.microsoft.com/office/drawing/2014/main" id="{ED6AC37A-772D-4D9C-AE06-3EAA519A5F7B}"/>
              </a:ext>
            </a:extLst>
          </p:cNvPr>
          <p:cNvSpPr>
            <a:spLocks noGrp="1"/>
          </p:cNvSpPr>
          <p:nvPr/>
        </p:nvSpPr>
        <p:spPr>
          <a:xfrm>
            <a:off x="2184057" y="3265690"/>
            <a:ext cx="4775886" cy="1708021"/>
          </a:xfrm>
          <a:prstGeom prst="cloudCallout">
            <a:avLst/>
          </a:prstGeom>
          <a:solidFill>
            <a:srgbClr val="FFFF85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2400" b="1" dirty="0">
                <a:solidFill>
                  <a:schemeClr val="tx1"/>
                </a:solidFill>
              </a:rPr>
              <a:t>الى اللقاء في درس آخر </a:t>
            </a:r>
          </a:p>
          <a:p>
            <a:pPr marL="0" indent="0" algn="r">
              <a:buNone/>
            </a:pPr>
            <a:r>
              <a:rPr lang="ar-SA" sz="2400" b="1" dirty="0">
                <a:solidFill>
                  <a:schemeClr val="tx1"/>
                </a:solidFill>
              </a:rPr>
              <a:t>          ودمتم في أمان الله </a:t>
            </a:r>
          </a:p>
        </p:txBody>
      </p:sp>
    </p:spTree>
    <p:extLst>
      <p:ext uri="{BB962C8B-B14F-4D97-AF65-F5344CB8AC3E}">
        <p14:creationId xmlns:p14="http://schemas.microsoft.com/office/powerpoint/2010/main" val="12924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0100"/>
          </a:xfrm>
        </p:spPr>
        <p:txBody>
          <a:bodyPr>
            <a:normAutofit/>
          </a:bodyPr>
          <a:lstStyle/>
          <a:p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1481BEE8-A87B-453B-ACF4-F330FB3A6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4706471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84689D-86A0-42B4-ACD3-F179A96DD88B}"/>
              </a:ext>
            </a:extLst>
          </p:cNvPr>
          <p:cNvSpPr txBox="1">
            <a:spLocks/>
          </p:cNvSpPr>
          <p:nvPr/>
        </p:nvSpPr>
        <p:spPr>
          <a:xfrm>
            <a:off x="457199" y="1223890"/>
            <a:ext cx="6351563" cy="4902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endParaRPr lang="en-US" sz="2000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>
            <a:extLst>
              <a:ext uri="{FF2B5EF4-FFF2-40B4-BE49-F238E27FC236}">
                <a16:creationId xmlns:a16="http://schemas.microsoft.com/office/drawing/2014/main" id="{7C82457C-43DA-4726-9AEE-391DD91504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0777" y="3687902"/>
            <a:ext cx="4810794" cy="3170099"/>
          </a:xfr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2EA7EC3-2950-4495-97DE-063787D81B21}"/>
              </a:ext>
            </a:extLst>
          </p:cNvPr>
          <p:cNvSpPr txBox="1"/>
          <p:nvPr/>
        </p:nvSpPr>
        <p:spPr>
          <a:xfrm>
            <a:off x="416858" y="422558"/>
            <a:ext cx="8202707" cy="31700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4000" dirty="0">
                <a:solidFill>
                  <a:schemeClr val="tx1"/>
                </a:solidFill>
              </a:rPr>
              <a:t>فمنذُ أكثرَ من مِئتَي سَنةٍ كانَ العالَمُ يَعيشُ في ظَلامٍ لا يُخَفّفُ من ظُلمتِهِ إِلا سِراجٌ ضَعيفٌ , ولمْ يَعرِفِ العُلَماءُ عنِ الكَهرَباءِ سوى التّجاذُبِ والتّنافُرِ , إلى أن تَوَصّلوا إلى تَوليدِ الكَهرَباءِ الصّناعيّةِ من مَصادرَ عِدّةٍ , </a:t>
            </a:r>
          </a:p>
        </p:txBody>
      </p:sp>
    </p:spTree>
    <p:extLst>
      <p:ext uri="{BB962C8B-B14F-4D97-AF65-F5344CB8AC3E}">
        <p14:creationId xmlns:p14="http://schemas.microsoft.com/office/powerpoint/2010/main" val="227708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>
            <a:extLst>
              <a:ext uri="{FF2B5EF4-FFF2-40B4-BE49-F238E27FC236}">
                <a16:creationId xmlns:a16="http://schemas.microsoft.com/office/drawing/2014/main" id="{7C82457C-43DA-4726-9AEE-391DD91504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0777" y="4365981"/>
            <a:ext cx="4034117" cy="2492019"/>
          </a:xfr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2EA7EC3-2950-4495-97DE-063787D81B21}"/>
              </a:ext>
            </a:extLst>
          </p:cNvPr>
          <p:cNvSpPr txBox="1"/>
          <p:nvPr/>
        </p:nvSpPr>
        <p:spPr>
          <a:xfrm>
            <a:off x="416858" y="288086"/>
            <a:ext cx="8202707" cy="39703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3600" dirty="0">
                <a:solidFill>
                  <a:schemeClr val="tx1"/>
                </a:solidFill>
              </a:rPr>
              <a:t>وتَطوّرَتِ اكتشافاتُ العُلماءِ وتجارِبُهُم إلى أن وصَلوا إلى تَوليدِ الكَهرَباءِ كما في عَصرِنا الحاليّ من قُوّةِ تَدفّقِ المِياهِ كمحَطّاتِ التّوليدِ التي أُنشِئَت على السّدودِ والأنهارِ , أو منَ القُوّةِ النّاجمةِ عنِ الَوقودِ كالمحَطّاتِ الصّغيرةِ في المُنشآتِ الصّناعيّةِ الصّغيرةِ أو الزّراعيّةِ أو الخاصّةِ بالمَجالِ التّجاريّ أو الأبنيةِ السّكنيّة.</a:t>
            </a:r>
          </a:p>
          <a:p>
            <a:pPr algn="r" rtl="1"/>
            <a:r>
              <a:rPr lang="ar-SA" sz="36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>
            <a:extLst>
              <a:ext uri="{FF2B5EF4-FFF2-40B4-BE49-F238E27FC236}">
                <a16:creationId xmlns:a16="http://schemas.microsoft.com/office/drawing/2014/main" id="{7C82457C-43DA-4726-9AEE-391DD91504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0777" y="3687902"/>
            <a:ext cx="4723721" cy="3170099"/>
          </a:xfr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2EA7EC3-2950-4495-97DE-063787D81B21}"/>
              </a:ext>
            </a:extLst>
          </p:cNvPr>
          <p:cNvSpPr txBox="1"/>
          <p:nvPr/>
        </p:nvSpPr>
        <p:spPr>
          <a:xfrm>
            <a:off x="445644" y="395663"/>
            <a:ext cx="8147027" cy="31700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4000" dirty="0">
                <a:solidFill>
                  <a:schemeClr val="tx1"/>
                </a:solidFill>
              </a:rPr>
              <a:t>ثم ظهَر العالمُ توماس أديسون الذي قدّمَ إلى العالم اختراعاتٍ كثيرةً تعملُ بفعل الكَهرباء, الذي أنار التلفاز , والفيلم الكهربائيّ , والمحرّك الكهربائيّ </a:t>
            </a:r>
            <a:r>
              <a:rPr lang="ar-SA" sz="4000" dirty="0" err="1">
                <a:solidFill>
                  <a:schemeClr val="tx1"/>
                </a:solidFill>
              </a:rPr>
              <a:t>والعدّادةِ</a:t>
            </a:r>
            <a:r>
              <a:rPr lang="ar-SA" sz="4000" dirty="0">
                <a:solidFill>
                  <a:schemeClr val="tx1"/>
                </a:solidFill>
              </a:rPr>
              <a:t> الكهربائيّة , والمصباح الكهربائيّ الذي أنار ليلَ البشريّةِ الحالِك .</a:t>
            </a:r>
          </a:p>
        </p:txBody>
      </p:sp>
    </p:spTree>
    <p:extLst>
      <p:ext uri="{BB962C8B-B14F-4D97-AF65-F5344CB8AC3E}">
        <p14:creationId xmlns:p14="http://schemas.microsoft.com/office/powerpoint/2010/main" val="20873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عنصر 5">
            <a:extLst>
              <a:ext uri="{FF2B5EF4-FFF2-40B4-BE49-F238E27FC236}">
                <a16:creationId xmlns:a16="http://schemas.microsoft.com/office/drawing/2014/main" id="{3DEC12DD-E3E3-4ABF-848F-324EA1030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768577"/>
              </p:ext>
            </p:extLst>
          </p:nvPr>
        </p:nvGraphicFramePr>
        <p:xfrm>
          <a:off x="7035606" y="562012"/>
          <a:ext cx="1489416" cy="2673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Document" r:id="rId4" imgW="6629729" imgH="310094" progId="Word.Document.12">
                  <p:embed/>
                </p:oleObj>
              </mc:Choice>
              <mc:Fallback>
                <p:oleObj name="Document" r:id="rId4" imgW="6629729" imgH="3100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35606" y="562012"/>
                        <a:ext cx="1489416" cy="2673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سحابة 3">
            <a:extLst>
              <a:ext uri="{FF2B5EF4-FFF2-40B4-BE49-F238E27FC236}">
                <a16:creationId xmlns:a16="http://schemas.microsoft.com/office/drawing/2014/main" id="{40A725B8-CF16-48D3-AD69-E8AA8C2AD654}"/>
              </a:ext>
            </a:extLst>
          </p:cNvPr>
          <p:cNvSpPr/>
          <p:nvPr/>
        </p:nvSpPr>
        <p:spPr>
          <a:xfrm>
            <a:off x="7160454" y="913704"/>
            <a:ext cx="1364567" cy="2082714"/>
          </a:xfrm>
          <a:prstGeom prst="cloud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أسئلة عن الدرس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0529D55-4BD6-4A7D-A196-D4D0A96FAAB4}"/>
              </a:ext>
            </a:extLst>
          </p:cNvPr>
          <p:cNvSpPr txBox="1"/>
          <p:nvPr/>
        </p:nvSpPr>
        <p:spPr>
          <a:xfrm>
            <a:off x="618978" y="357778"/>
            <a:ext cx="621344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indent="0" algn="r" rtl="1">
              <a:buNone/>
            </a:pPr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مم تتولد الكهرباء في عصرنا؟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E3716B0-2975-40F2-B525-F6BD82B919C6}"/>
              </a:ext>
            </a:extLst>
          </p:cNvPr>
          <p:cNvSpPr txBox="1"/>
          <p:nvPr/>
        </p:nvSpPr>
        <p:spPr>
          <a:xfrm>
            <a:off x="524899" y="1066172"/>
            <a:ext cx="6307525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indent="0" algn="r" rtl="1">
              <a:buNone/>
            </a:pPr>
            <a:r>
              <a:rPr lang="ar-SY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تتولد الكهرباء في عصرنا من قوة تدفق المياه ،كمحطات التوليد التي أنشئت على السدود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6D59D41-3283-40DB-8720-6A781D341F49}"/>
              </a:ext>
            </a:extLst>
          </p:cNvPr>
          <p:cNvSpPr txBox="1"/>
          <p:nvPr/>
        </p:nvSpPr>
        <p:spPr>
          <a:xfrm>
            <a:off x="470346" y="2350087"/>
            <a:ext cx="641662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indent="0" algn="r" rtl="1">
              <a:buNone/>
            </a:pPr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الاختراعات التي قدمها العالم أديسون للبشرية؟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D97FAE1-3901-4FB6-B215-6F2793981866}"/>
              </a:ext>
            </a:extLst>
          </p:cNvPr>
          <p:cNvSpPr txBox="1"/>
          <p:nvPr/>
        </p:nvSpPr>
        <p:spPr>
          <a:xfrm>
            <a:off x="470346" y="3058481"/>
            <a:ext cx="6416629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indent="0" algn="r" rtl="1">
              <a:buNone/>
            </a:pPr>
            <a:r>
              <a:rPr lang="ar-SY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الإختراعات التي قدمها أديسون للبشرية :المصباح الكهربائي ،التلفاز، الفيلم الكهربائي ، المحرك الكهربائي ، </a:t>
            </a:r>
            <a:r>
              <a:rPr lang="ar-SY" sz="3200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العدادة</a:t>
            </a:r>
            <a:r>
              <a:rPr lang="ar-SY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الكهربائية .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عنصر 5">
            <a:extLst>
              <a:ext uri="{FF2B5EF4-FFF2-40B4-BE49-F238E27FC236}">
                <a16:creationId xmlns:a16="http://schemas.microsoft.com/office/drawing/2014/main" id="{3DEC12DD-E3E3-4ABF-848F-324EA1030B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35606" y="562012"/>
          <a:ext cx="1489416" cy="2673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4" imgW="6629729" imgH="310094" progId="Word.Document.12">
                  <p:embed/>
                </p:oleObj>
              </mc:Choice>
              <mc:Fallback>
                <p:oleObj name="Document" r:id="rId4" imgW="6629729" imgH="310094" progId="Word.Document.12">
                  <p:embed/>
                  <p:pic>
                    <p:nvPicPr>
                      <p:cNvPr id="6" name="عنصر 5">
                        <a:extLst>
                          <a:ext uri="{FF2B5EF4-FFF2-40B4-BE49-F238E27FC236}">
                            <a16:creationId xmlns:a16="http://schemas.microsoft.com/office/drawing/2014/main" id="{3DEC12DD-E3E3-4ABF-848F-324EA1030B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35606" y="562012"/>
                        <a:ext cx="1489416" cy="2673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سحابة 3">
            <a:extLst>
              <a:ext uri="{FF2B5EF4-FFF2-40B4-BE49-F238E27FC236}">
                <a16:creationId xmlns:a16="http://schemas.microsoft.com/office/drawing/2014/main" id="{40A725B8-CF16-48D3-AD69-E8AA8C2AD654}"/>
              </a:ext>
            </a:extLst>
          </p:cNvPr>
          <p:cNvSpPr/>
          <p:nvPr/>
        </p:nvSpPr>
        <p:spPr>
          <a:xfrm>
            <a:off x="7160454" y="913704"/>
            <a:ext cx="1364567" cy="2082714"/>
          </a:xfrm>
          <a:prstGeom prst="cloud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أسئلة عن الدرس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67FD4C8-8B9B-46A0-B90C-99EA7F5EA891}"/>
              </a:ext>
            </a:extLst>
          </p:cNvPr>
          <p:cNvSpPr txBox="1"/>
          <p:nvPr/>
        </p:nvSpPr>
        <p:spPr>
          <a:xfrm>
            <a:off x="952725" y="454016"/>
            <a:ext cx="587636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indent="0" algn="r" rtl="1">
              <a:buNone/>
            </a:pPr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المعاناة التي كان يعانيها الإنسان قبل توليد الكهرباء برأيك ؟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3F84C09-400F-485E-B85D-DE1E5063C400}"/>
              </a:ext>
            </a:extLst>
          </p:cNvPr>
          <p:cNvSpPr txBox="1"/>
          <p:nvPr/>
        </p:nvSpPr>
        <p:spPr>
          <a:xfrm>
            <a:off x="952725" y="1866355"/>
            <a:ext cx="5876364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indent="0" algn="r" rtl="1">
              <a:buNone/>
            </a:pPr>
            <a:r>
              <a:rPr lang="ar-SY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المعاناة التي كان يعانيها الإنسان قبل توليد الكهرباء هو الظلام في الليل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802675A-455A-4DA1-88FE-3DD827CF7535}"/>
              </a:ext>
            </a:extLst>
          </p:cNvPr>
          <p:cNvSpPr txBox="1"/>
          <p:nvPr/>
        </p:nvSpPr>
        <p:spPr>
          <a:xfrm>
            <a:off x="3736265" y="3235569"/>
            <a:ext cx="30928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indent="0" algn="r" rtl="1">
              <a:buNone/>
            </a:pPr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ضع عنواناً آخر للنص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8900401-2C50-4327-BA43-8DF907818B8A}"/>
              </a:ext>
            </a:extLst>
          </p:cNvPr>
          <p:cNvSpPr txBox="1"/>
          <p:nvPr/>
        </p:nvSpPr>
        <p:spPr>
          <a:xfrm>
            <a:off x="3749323" y="3975385"/>
            <a:ext cx="307976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indent="0" algn="ctr" rtl="1">
              <a:buNone/>
            </a:pPr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المخترع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العبقري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305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711" y="1096749"/>
            <a:ext cx="5850919" cy="315819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أختار الإجابة المناسبة للكلمات الملونة فيم يأتي :</a:t>
            </a:r>
          </a:p>
          <a:p>
            <a:pPr marL="0" indent="0" algn="r" rtl="1">
              <a:buNone/>
            </a:pPr>
            <a:r>
              <a:rPr lang="ar-SY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تولد الكهرباء من القوة</a:t>
            </a:r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الناجمة </a:t>
            </a:r>
            <a:r>
              <a:rPr lang="ar-SY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الوقود . تعني :</a:t>
            </a:r>
          </a:p>
          <a:p>
            <a:pPr marL="0" indent="0" algn="r" rtl="1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الناتجة               الحائزة              القائمة</a:t>
            </a:r>
          </a:p>
          <a:p>
            <a:pPr marL="0" indent="0" algn="r" rtl="1">
              <a:buNone/>
            </a:pPr>
            <a:r>
              <a:rPr lang="ar-SY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تطورت</a:t>
            </a:r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اكتشافات </a:t>
            </a:r>
            <a:r>
              <a:rPr lang="ar-SY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العلماء وتجاربهم . مفردها :</a:t>
            </a:r>
          </a:p>
          <a:p>
            <a:pPr marL="0" indent="0" algn="r" rtl="1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مكتشف           مكتشفة            اكتشاف   </a:t>
            </a:r>
          </a:p>
          <a:p>
            <a:pPr marL="0" indent="0" algn="r" rtl="1">
              <a:buNone/>
            </a:pPr>
            <a:endParaRPr lang="ar-SY" sz="2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Y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742" y="379316"/>
            <a:ext cx="1948375" cy="62470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rtl="1"/>
            <a:r>
              <a:rPr lang="ar-SY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اللغة والتركيب</a:t>
            </a:r>
            <a:endParaRPr 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ED30B09-0F04-4182-AD48-6A9C32C3D4A9}"/>
              </a:ext>
            </a:extLst>
          </p:cNvPr>
          <p:cNvSpPr/>
          <p:nvPr/>
        </p:nvSpPr>
        <p:spPr>
          <a:xfrm>
            <a:off x="5983941" y="2310038"/>
            <a:ext cx="1120242" cy="420839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2384624-3AEC-4AC8-92EF-0783E85BCD04}"/>
              </a:ext>
            </a:extLst>
          </p:cNvPr>
          <p:cNvSpPr/>
          <p:nvPr/>
        </p:nvSpPr>
        <p:spPr>
          <a:xfrm>
            <a:off x="2501153" y="3429000"/>
            <a:ext cx="1277055" cy="469874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49F4C454-0900-454E-8F97-84F4B60D0D91}"/>
              </a:ext>
            </a:extLst>
          </p:cNvPr>
          <p:cNvSpPr txBox="1"/>
          <p:nvPr/>
        </p:nvSpPr>
        <p:spPr>
          <a:xfrm>
            <a:off x="1290918" y="417017"/>
            <a:ext cx="7180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indent="0" algn="r" rtl="1">
              <a:buNone/>
            </a:pPr>
            <a:r>
              <a:rPr lang="ar-SY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أضع الكلمات الآتية في جمل مفيدة : </a:t>
            </a:r>
            <a:r>
              <a:rPr lang="ar-SY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السراج ، الناجمة </a:t>
            </a:r>
            <a:endParaRPr lang="ar-SY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2A0D08B-929F-4E81-BAB6-4D2BB4CADF46}"/>
              </a:ext>
            </a:extLst>
          </p:cNvPr>
          <p:cNvSpPr txBox="1"/>
          <p:nvPr/>
        </p:nvSpPr>
        <p:spPr>
          <a:xfrm>
            <a:off x="2554939" y="1198843"/>
            <a:ext cx="591670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indent="0" algn="r" rtl="1">
              <a:buNone/>
            </a:pPr>
            <a:r>
              <a:rPr lang="ar-SY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يخفف </a:t>
            </a:r>
            <a:r>
              <a:rPr lang="ar-SY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السراج </a:t>
            </a:r>
            <a:r>
              <a:rPr lang="ar-SY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ظلمة الليل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759669A-0840-4DC9-A8E6-E9197C323938}"/>
              </a:ext>
            </a:extLst>
          </p:cNvPr>
          <p:cNvSpPr txBox="1"/>
          <p:nvPr/>
        </p:nvSpPr>
        <p:spPr>
          <a:xfrm>
            <a:off x="2554939" y="1902501"/>
            <a:ext cx="591670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indent="0" algn="r" rtl="1">
              <a:buNone/>
            </a:pPr>
            <a:r>
              <a:rPr lang="ar-SY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استفاد الإنسان من القوة </a:t>
            </a:r>
            <a:r>
              <a:rPr lang="ar-SY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الناجمة </a:t>
            </a:r>
            <a:r>
              <a:rPr lang="ar-SY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الماء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975CA8F-E28E-446A-A614-668192A90273}"/>
              </a:ext>
            </a:extLst>
          </p:cNvPr>
          <p:cNvSpPr txBox="1"/>
          <p:nvPr/>
        </p:nvSpPr>
        <p:spPr>
          <a:xfrm>
            <a:off x="497542" y="2684327"/>
            <a:ext cx="6683187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indent="0" algn="r" rtl="1">
              <a:buNone/>
            </a:pPr>
            <a:r>
              <a:rPr lang="ar-SY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أصوغ من الفعل الماضي فعلا مضارعا وفق النموذج الآتي :</a:t>
            </a:r>
          </a:p>
          <a:p>
            <a:pPr marL="0" indent="0" algn="r" rtl="1">
              <a:buNone/>
            </a:pPr>
            <a:r>
              <a:rPr lang="ar-SY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بحث المعلم في الشابكة        يبحث المعلم في الشابكة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49CF355-F2DB-477F-9038-512AA40A8F29}"/>
              </a:ext>
            </a:extLst>
          </p:cNvPr>
          <p:cNvSpPr txBox="1"/>
          <p:nvPr/>
        </p:nvSpPr>
        <p:spPr>
          <a:xfrm>
            <a:off x="4558553" y="3945828"/>
            <a:ext cx="255494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Y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شرب الطفل عصيراً</a:t>
            </a:r>
            <a:endParaRPr lang="ar-SA" sz="3200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B8844D1-DDBA-4A70-B827-88A078777377}"/>
              </a:ext>
            </a:extLst>
          </p:cNvPr>
          <p:cNvSpPr txBox="1"/>
          <p:nvPr/>
        </p:nvSpPr>
        <p:spPr>
          <a:xfrm>
            <a:off x="1290918" y="3945828"/>
            <a:ext cx="271630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indent="0" algn="r" rtl="1">
              <a:buNone/>
            </a:pPr>
            <a:r>
              <a:rPr lang="ar-SY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يشرب الطفل عصيراً</a:t>
            </a:r>
          </a:p>
        </p:txBody>
      </p:sp>
    </p:spTree>
    <p:extLst>
      <p:ext uri="{BB962C8B-B14F-4D97-AF65-F5344CB8AC3E}">
        <p14:creationId xmlns:p14="http://schemas.microsoft.com/office/powerpoint/2010/main" val="325732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332</TotalTime>
  <Words>324</Words>
  <Application>Microsoft Office PowerPoint</Application>
  <PresentationFormat>عرض على الشاشة (4:3)</PresentationFormat>
  <Paragraphs>38</Paragraphs>
  <Slides>10</Slides>
  <Notes>3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Arial</vt:lpstr>
      <vt:lpstr>Calibri</vt:lpstr>
      <vt:lpstr>Sakkal Majalla</vt:lpstr>
      <vt:lpstr>school</vt:lpstr>
      <vt:lpstr>Document</vt:lpstr>
      <vt:lpstr>قراءة جهرية الكهرباء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اللغة والتركيب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ACER</cp:lastModifiedBy>
  <cp:revision>47</cp:revision>
  <dcterms:created xsi:type="dcterms:W3CDTF">2020-05-02T02:36:07Z</dcterms:created>
  <dcterms:modified xsi:type="dcterms:W3CDTF">2020-07-15T06:01:17Z</dcterms:modified>
</cp:coreProperties>
</file>