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66" r:id="rId3"/>
    <p:sldId id="267" r:id="rId4"/>
    <p:sldId id="276" r:id="rId5"/>
    <p:sldId id="274" r:id="rId6"/>
    <p:sldId id="275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24/10/1441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السابع</a:t>
            </a:r>
            <a:b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كسور الوحدة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ar-SA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03326" y="1624084"/>
            <a:ext cx="810468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عزيزي الطالب : يتوقع منك في نهاية الدرس </a:t>
            </a:r>
            <a:r>
              <a:rPr lang="ar-SA" sz="2800" dirty="0" smtClean="0"/>
              <a:t>ان:</a:t>
            </a:r>
          </a:p>
          <a:p>
            <a:pPr algn="r" rtl="1"/>
            <a:r>
              <a:rPr lang="ar-SA" sz="2800" dirty="0" smtClean="0"/>
              <a:t>ان </a:t>
            </a:r>
            <a:r>
              <a:rPr lang="ar-SA" sz="2800" smtClean="0"/>
              <a:t>تكتب الكسر </a:t>
            </a:r>
            <a:r>
              <a:rPr lang="ar-SA" sz="2800" dirty="0" smtClean="0"/>
              <a:t>الوحدة بشكل سليم</a:t>
            </a:r>
          </a:p>
          <a:p>
            <a:pPr algn="r" rtl="1"/>
            <a:endParaRPr lang="ar-SA" sz="2800" dirty="0" smtClean="0"/>
          </a:p>
          <a:p>
            <a:pPr algn="r" rtl="1"/>
            <a:r>
              <a:rPr lang="ar-SA" sz="2800" dirty="0" smtClean="0"/>
              <a:t>ان </a:t>
            </a:r>
            <a:r>
              <a:rPr lang="ar-SA" sz="2800" dirty="0" smtClean="0"/>
              <a:t>تقرأ </a:t>
            </a:r>
            <a:r>
              <a:rPr lang="ar-SA" sz="2800" dirty="0" smtClean="0"/>
              <a:t>الكسر بشكل صحيح</a:t>
            </a:r>
            <a:endParaRPr lang="ar-SA" sz="2800" dirty="0"/>
          </a:p>
        </p:txBody>
      </p:sp>
      <p:sp>
        <p:nvSpPr>
          <p:cNvPr id="7" name="موجة مزدوجة 6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السابع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82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AE" sz="3600" dirty="0" smtClean="0"/>
              <a:t>السابع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665027" y="1314280"/>
            <a:ext cx="5213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 smtClean="0"/>
              <a:t>اقسم الاشكال التالية الى أجزاء متساوية</a:t>
            </a:r>
            <a:endParaRPr lang="ar-AE" sz="24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70043"/>
              </p:ext>
            </p:extLst>
          </p:nvPr>
        </p:nvGraphicFramePr>
        <p:xfrm>
          <a:off x="2738649" y="2040179"/>
          <a:ext cx="3784980" cy="288529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588214"/>
                <a:gridCol w="2196766"/>
              </a:tblGrid>
              <a:tr h="636801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6 أجزاء متساوية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2256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3 أجزاء متساوية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4اجزاء متساوية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6801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2 (جزأن متساويان)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0" name="مستطيل 19"/>
          <p:cNvSpPr/>
          <p:nvPr/>
        </p:nvSpPr>
        <p:spPr>
          <a:xfrm>
            <a:off x="3138985" y="2184842"/>
            <a:ext cx="259307" cy="425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مستطيل 28"/>
          <p:cNvSpPr/>
          <p:nvPr/>
        </p:nvSpPr>
        <p:spPr>
          <a:xfrm>
            <a:off x="3405117" y="2177738"/>
            <a:ext cx="259307" cy="425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ستطيل 29"/>
          <p:cNvSpPr/>
          <p:nvPr/>
        </p:nvSpPr>
        <p:spPr>
          <a:xfrm>
            <a:off x="4449168" y="2170634"/>
            <a:ext cx="259307" cy="425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مستطيل 30"/>
          <p:cNvSpPr/>
          <p:nvPr/>
        </p:nvSpPr>
        <p:spPr>
          <a:xfrm>
            <a:off x="4203508" y="2170634"/>
            <a:ext cx="259307" cy="425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2" name="مستطيل 31"/>
          <p:cNvSpPr/>
          <p:nvPr/>
        </p:nvSpPr>
        <p:spPr>
          <a:xfrm>
            <a:off x="3937378" y="2177738"/>
            <a:ext cx="259307" cy="425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مستطيل 32"/>
          <p:cNvSpPr/>
          <p:nvPr/>
        </p:nvSpPr>
        <p:spPr>
          <a:xfrm>
            <a:off x="3684895" y="2177738"/>
            <a:ext cx="259307" cy="425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ستطيل 33"/>
          <p:cNvSpPr/>
          <p:nvPr/>
        </p:nvSpPr>
        <p:spPr>
          <a:xfrm>
            <a:off x="3698541" y="2714060"/>
            <a:ext cx="245661" cy="7388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36" name="رابط مستقيم 35"/>
          <p:cNvCxnSpPr/>
          <p:nvPr/>
        </p:nvCxnSpPr>
        <p:spPr>
          <a:xfrm>
            <a:off x="10747611" y="91248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3418763" y="2696318"/>
            <a:ext cx="245661" cy="756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9" name="مستطيل 38"/>
          <p:cNvSpPr/>
          <p:nvPr/>
        </p:nvSpPr>
        <p:spPr>
          <a:xfrm>
            <a:off x="3138985" y="2696318"/>
            <a:ext cx="245661" cy="756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0" name="مخطط انسيابي: رابط 39"/>
          <p:cNvSpPr/>
          <p:nvPr/>
        </p:nvSpPr>
        <p:spPr>
          <a:xfrm flipH="1" flipV="1">
            <a:off x="3568888" y="3452884"/>
            <a:ext cx="736979" cy="747071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42" name="رابط مستقيم 41"/>
          <p:cNvCxnSpPr>
            <a:stCxn id="40" idx="2"/>
            <a:endCxn id="40" idx="6"/>
          </p:cNvCxnSpPr>
          <p:nvPr/>
        </p:nvCxnSpPr>
        <p:spPr>
          <a:xfrm flipH="1">
            <a:off x="3568888" y="3826419"/>
            <a:ext cx="73697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3944202" y="3452884"/>
            <a:ext cx="0" cy="74707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مثلث متساوي الساقين 46"/>
          <p:cNvSpPr/>
          <p:nvPr/>
        </p:nvSpPr>
        <p:spPr>
          <a:xfrm>
            <a:off x="3507475" y="4273569"/>
            <a:ext cx="764274" cy="6295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49" name="رابط مستقيم 48"/>
          <p:cNvCxnSpPr>
            <a:endCxn id="47" idx="3"/>
          </p:cNvCxnSpPr>
          <p:nvPr/>
        </p:nvCxnSpPr>
        <p:spPr>
          <a:xfrm flipH="1">
            <a:off x="3889612" y="4273569"/>
            <a:ext cx="6822" cy="62953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656492" y="2234653"/>
            <a:ext cx="1946031" cy="3619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1665027" y="2676699"/>
            <a:ext cx="855784" cy="7388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خطط انسيابي: رابط 7"/>
          <p:cNvSpPr/>
          <p:nvPr/>
        </p:nvSpPr>
        <p:spPr>
          <a:xfrm>
            <a:off x="1787769" y="3452884"/>
            <a:ext cx="814754" cy="615024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ثلث متساوي الساقين 9"/>
          <p:cNvSpPr/>
          <p:nvPr/>
        </p:nvSpPr>
        <p:spPr>
          <a:xfrm>
            <a:off x="1992923" y="4133931"/>
            <a:ext cx="701112" cy="56702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2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7" grpId="0" animBg="1"/>
      <p:bldP spid="6" grpId="0" animBg="1"/>
      <p:bldP spid="7" grpId="0" animBg="1"/>
      <p:bldP spid="8" grpId="0" animBg="1"/>
      <p:bldP spid="10" grpId="0" animBg="1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مزدوجة 6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السابع</a:t>
            </a:r>
            <a:endParaRPr lang="ar-AE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15" y="1767757"/>
            <a:ext cx="2904954" cy="163403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b="10529"/>
          <a:stretch/>
        </p:blipFill>
        <p:spPr>
          <a:xfrm>
            <a:off x="1978925" y="1644554"/>
            <a:ext cx="2464101" cy="194480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21" y="4048125"/>
            <a:ext cx="3392606" cy="110259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2" y="1770738"/>
            <a:ext cx="1700872" cy="1818624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909480" y="5150722"/>
            <a:ext cx="7096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    1</a:t>
            </a:r>
          </a:p>
          <a:p>
            <a:pPr algn="r" rtl="1"/>
            <a:r>
              <a:rPr lang="ar-SA" dirty="0"/>
              <a:t> </a:t>
            </a:r>
            <a:r>
              <a:rPr lang="ar-SA" dirty="0" smtClean="0"/>
              <a:t>   2</a:t>
            </a:r>
            <a:endParaRPr lang="ar-AE" dirty="0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5909481" y="5473887"/>
            <a:ext cx="567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4786383" y="5195074"/>
            <a:ext cx="7096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    1</a:t>
            </a:r>
          </a:p>
          <a:p>
            <a:pPr algn="r" rtl="1"/>
            <a:r>
              <a:rPr lang="ar-SA" dirty="0"/>
              <a:t> </a:t>
            </a:r>
            <a:r>
              <a:rPr lang="ar-SA" dirty="0" smtClean="0"/>
              <a:t>   2</a:t>
            </a:r>
            <a:endParaRPr lang="ar-AE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4786384" y="5492079"/>
            <a:ext cx="567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3373841" y="4740610"/>
            <a:ext cx="70968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    1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   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40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14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AE" sz="3600" dirty="0" smtClean="0"/>
              <a:t>السابع</a:t>
            </a:r>
            <a:endParaRPr lang="ar-AE" sz="3600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3241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smtClean="0">
                <a:ln>
                  <a:noFill/>
                </a:ln>
                <a:solidFill>
                  <a:srgbClr val="812A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٣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962626" y="1314280"/>
            <a:ext cx="4572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>
                <a:solidFill>
                  <a:srgbClr val="FF0000"/>
                </a:solidFill>
              </a:rPr>
              <a:t>لننظر الى الشكل </a:t>
            </a:r>
          </a:p>
          <a:p>
            <a:pPr algn="r" rtl="1"/>
            <a:r>
              <a:rPr lang="ar-SA" dirty="0" smtClean="0">
                <a:solidFill>
                  <a:srgbClr val="00B050"/>
                </a:solidFill>
              </a:rPr>
              <a:t>نجد ان الأجزاء متساوية</a:t>
            </a:r>
          </a:p>
          <a:p>
            <a:pPr algn="r" rtl="1"/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اذا بإمكاننا ان نكتبه على شكل كسر</a:t>
            </a:r>
            <a:endParaRPr lang="ar-A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07725" y="2088107"/>
            <a:ext cx="764275" cy="7779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رابط مستقيم 6"/>
          <p:cNvCxnSpPr/>
          <p:nvPr/>
        </p:nvCxnSpPr>
        <p:spPr>
          <a:xfrm>
            <a:off x="3807725" y="1978924"/>
            <a:ext cx="0" cy="77792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2456597" y="1595945"/>
            <a:ext cx="14514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/>
              <a:t>نصفان</a:t>
            </a:r>
            <a:endParaRPr lang="ar-AE" dirty="0"/>
          </a:p>
        </p:txBody>
      </p:sp>
      <p:sp>
        <p:nvSpPr>
          <p:cNvPr id="37" name="مستطيل 36"/>
          <p:cNvSpPr/>
          <p:nvPr/>
        </p:nvSpPr>
        <p:spPr>
          <a:xfrm rot="10800000">
            <a:off x="3018541" y="2088106"/>
            <a:ext cx="764275" cy="77792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8" name="مربع نص 37"/>
          <p:cNvSpPr txBox="1"/>
          <p:nvPr/>
        </p:nvSpPr>
        <p:spPr>
          <a:xfrm>
            <a:off x="1282891" y="2918408"/>
            <a:ext cx="4162566" cy="13260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 smtClean="0"/>
              <a:t>احد الجزأين المتساويين لونه ازرق</a:t>
            </a:r>
          </a:p>
          <a:p>
            <a:pPr algn="r"/>
            <a:endParaRPr lang="ar-SA" sz="2000" dirty="0" smtClean="0"/>
          </a:p>
          <a:p>
            <a:pPr algn="r" rtl="1"/>
            <a:r>
              <a:rPr lang="ar-SA" sz="2000" dirty="0" smtClean="0"/>
              <a:t>النصف ازرق            </a:t>
            </a:r>
            <a:r>
              <a:rPr lang="ar-SA" sz="2000" dirty="0" err="1" smtClean="0"/>
              <a:t>ازرق</a:t>
            </a:r>
            <a:endParaRPr lang="ar-AE" dirty="0"/>
          </a:p>
          <a:p>
            <a:pPr algn="l" rtl="1"/>
            <a:endParaRPr lang="ar-AE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787592" y="3362163"/>
            <a:ext cx="250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AE" dirty="0"/>
          </a:p>
        </p:txBody>
      </p:sp>
      <p:cxnSp>
        <p:nvCxnSpPr>
          <p:cNvPr id="14" name="رابط مستقيم 13"/>
          <p:cNvCxnSpPr/>
          <p:nvPr/>
        </p:nvCxnSpPr>
        <p:spPr>
          <a:xfrm flipH="1">
            <a:off x="3662375" y="3696331"/>
            <a:ext cx="600502" cy="1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 flipH="1">
            <a:off x="3751423" y="3812104"/>
            <a:ext cx="3684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AE" dirty="0"/>
          </a:p>
        </p:txBody>
      </p:sp>
      <p:sp>
        <p:nvSpPr>
          <p:cNvPr id="46" name="مستطيل 45"/>
          <p:cNvSpPr/>
          <p:nvPr/>
        </p:nvSpPr>
        <p:spPr>
          <a:xfrm>
            <a:off x="3607782" y="4439280"/>
            <a:ext cx="366780" cy="388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7" name="مستطيل 46"/>
          <p:cNvSpPr/>
          <p:nvPr/>
        </p:nvSpPr>
        <p:spPr>
          <a:xfrm>
            <a:off x="3962626" y="4436868"/>
            <a:ext cx="366780" cy="38896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8" name="مستطيل 47"/>
          <p:cNvSpPr/>
          <p:nvPr/>
        </p:nvSpPr>
        <p:spPr>
          <a:xfrm>
            <a:off x="4355669" y="4439280"/>
            <a:ext cx="366780" cy="38896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0" name="مربع نص 49"/>
          <p:cNvSpPr txBox="1"/>
          <p:nvPr/>
        </p:nvSpPr>
        <p:spPr>
          <a:xfrm>
            <a:off x="3207224" y="5218572"/>
            <a:ext cx="3688876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 smtClean="0"/>
              <a:t>ثلث واحد من الأجزاء الثلاثة المتساوية</a:t>
            </a:r>
            <a:endParaRPr lang="ar-SA" sz="2000" dirty="0"/>
          </a:p>
          <a:p>
            <a:pPr algn="r"/>
            <a:r>
              <a:rPr lang="ar-SA" sz="2000" dirty="0" smtClean="0"/>
              <a:t>باللون الازرق</a:t>
            </a:r>
          </a:p>
          <a:p>
            <a:pPr algn="r"/>
            <a:endParaRPr lang="ar-SA" sz="2000" dirty="0" smtClean="0"/>
          </a:p>
          <a:p>
            <a:pPr algn="r" rtl="1"/>
            <a:r>
              <a:rPr lang="ar-SA" sz="2000" dirty="0" smtClean="0"/>
              <a:t>الثلث ازرق            </a:t>
            </a:r>
            <a:r>
              <a:rPr lang="ar-SA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ازرق</a:t>
            </a:r>
            <a:endParaRPr lang="ar-A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 rtl="1"/>
            <a:endParaRPr lang="ar-AE" dirty="0"/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5145206" y="6182498"/>
            <a:ext cx="600502" cy="1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5249612" y="5821097"/>
            <a:ext cx="250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AE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5249612" y="6234592"/>
            <a:ext cx="250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3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49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 animBg="1"/>
      <p:bldP spid="8" grpId="0"/>
      <p:bldP spid="37" grpId="0" animBg="1"/>
      <p:bldP spid="38" grpId="0"/>
      <p:bldP spid="12" grpId="0"/>
      <p:bldP spid="46" grpId="0" animBg="1"/>
      <p:bldP spid="47" grpId="0" animBg="1"/>
      <p:bldP spid="48" grpId="0" animBg="1"/>
      <p:bldP spid="50" grpId="0"/>
      <p:bldP spid="52" grpId="0"/>
      <p:bldP spid="53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وجة مزدوجة 8"/>
          <p:cNvSpPr/>
          <p:nvPr/>
        </p:nvSpPr>
        <p:spPr>
          <a:xfrm rot="10800000" flipH="1" flipV="1">
            <a:off x="1081609" y="672152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AE" sz="3600" dirty="0" smtClean="0"/>
              <a:t>السابع</a:t>
            </a:r>
            <a:endParaRPr lang="ar-AE" sz="3600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3241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smtClean="0">
                <a:ln>
                  <a:noFill/>
                </a:ln>
                <a:solidFill>
                  <a:srgbClr val="812A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٣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25506"/>
          <p:cNvGrpSpPr/>
          <p:nvPr/>
        </p:nvGrpSpPr>
        <p:grpSpPr>
          <a:xfrm>
            <a:off x="3062544" y="2401537"/>
            <a:ext cx="3449389" cy="3931023"/>
            <a:chOff x="0" y="0"/>
            <a:chExt cx="5386551" cy="5381664"/>
          </a:xfrm>
        </p:grpSpPr>
        <p:sp>
          <p:nvSpPr>
            <p:cNvPr id="7" name="Shape 67769"/>
            <p:cNvSpPr/>
            <p:nvPr/>
          </p:nvSpPr>
          <p:spPr>
            <a:xfrm>
              <a:off x="4294470" y="414394"/>
              <a:ext cx="455824" cy="322288"/>
            </a:xfrm>
            <a:custGeom>
              <a:avLst/>
              <a:gdLst/>
              <a:ahLst/>
              <a:cxnLst/>
              <a:rect l="0" t="0" r="0" b="0"/>
              <a:pathLst>
                <a:path w="455824" h="322288">
                  <a:moveTo>
                    <a:pt x="322288" y="0"/>
                  </a:moveTo>
                  <a:lnTo>
                    <a:pt x="322327" y="0"/>
                  </a:lnTo>
                  <a:lnTo>
                    <a:pt x="377986" y="67460"/>
                  </a:lnTo>
                  <a:cubicBezTo>
                    <a:pt x="418950" y="128097"/>
                    <a:pt x="445695" y="199102"/>
                    <a:pt x="453472" y="275700"/>
                  </a:cubicBezTo>
                  <a:lnTo>
                    <a:pt x="455824" y="322288"/>
                  </a:lnTo>
                  <a:lnTo>
                    <a:pt x="0" y="322288"/>
                  </a:lnTo>
                  <a:lnTo>
                    <a:pt x="3222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ED1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" name="Shape 67770"/>
            <p:cNvSpPr/>
            <p:nvPr/>
          </p:nvSpPr>
          <p:spPr>
            <a:xfrm>
              <a:off x="3838644" y="262591"/>
              <a:ext cx="911644" cy="911644"/>
            </a:xfrm>
            <a:custGeom>
              <a:avLst/>
              <a:gdLst/>
              <a:ahLst/>
              <a:cxnLst/>
              <a:rect l="0" t="0" r="0" b="0"/>
              <a:pathLst>
                <a:path w="911644" h="911644">
                  <a:moveTo>
                    <a:pt x="133515" y="133515"/>
                  </a:moveTo>
                  <a:cubicBezTo>
                    <a:pt x="50991" y="216040"/>
                    <a:pt x="0" y="329895"/>
                    <a:pt x="0" y="455727"/>
                  </a:cubicBezTo>
                  <a:lnTo>
                    <a:pt x="0" y="455828"/>
                  </a:lnTo>
                  <a:cubicBezTo>
                    <a:pt x="0" y="581647"/>
                    <a:pt x="50991" y="695604"/>
                    <a:pt x="133515" y="778129"/>
                  </a:cubicBezTo>
                  <a:cubicBezTo>
                    <a:pt x="215938" y="860654"/>
                    <a:pt x="329895" y="911644"/>
                    <a:pt x="455828" y="911644"/>
                  </a:cubicBezTo>
                  <a:cubicBezTo>
                    <a:pt x="581749" y="911644"/>
                    <a:pt x="695706" y="860654"/>
                    <a:pt x="778129" y="778129"/>
                  </a:cubicBezTo>
                  <a:cubicBezTo>
                    <a:pt x="860654" y="695604"/>
                    <a:pt x="911644" y="581647"/>
                    <a:pt x="911644" y="455828"/>
                  </a:cubicBezTo>
                  <a:cubicBezTo>
                    <a:pt x="911644" y="329997"/>
                    <a:pt x="860654" y="216040"/>
                    <a:pt x="778129" y="133515"/>
                  </a:cubicBezTo>
                  <a:cubicBezTo>
                    <a:pt x="695706" y="50990"/>
                    <a:pt x="581749" y="0"/>
                    <a:pt x="455828" y="0"/>
                  </a:cubicBezTo>
                  <a:cubicBezTo>
                    <a:pt x="329997" y="0"/>
                    <a:pt x="216040" y="50990"/>
                    <a:pt x="133604" y="133515"/>
                  </a:cubicBez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E76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" name="Shape 67771"/>
            <p:cNvSpPr/>
            <p:nvPr/>
          </p:nvSpPr>
          <p:spPr>
            <a:xfrm>
              <a:off x="4294466" y="280859"/>
              <a:ext cx="0" cy="911657"/>
            </a:xfrm>
            <a:custGeom>
              <a:avLst/>
              <a:gdLst/>
              <a:ahLst/>
              <a:cxnLst/>
              <a:rect l="0" t="0" r="0" b="0"/>
              <a:pathLst>
                <a:path h="911657">
                  <a:moveTo>
                    <a:pt x="0" y="0"/>
                  </a:moveTo>
                  <a:lnTo>
                    <a:pt x="0" y="455828"/>
                  </a:lnTo>
                  <a:lnTo>
                    <a:pt x="0" y="911657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E76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" name="Shape 67772"/>
            <p:cNvSpPr/>
            <p:nvPr/>
          </p:nvSpPr>
          <p:spPr>
            <a:xfrm>
              <a:off x="3972160" y="414282"/>
              <a:ext cx="644614" cy="644716"/>
            </a:xfrm>
            <a:custGeom>
              <a:avLst/>
              <a:gdLst/>
              <a:ahLst/>
              <a:cxnLst/>
              <a:rect l="0" t="0" r="0" b="0"/>
              <a:pathLst>
                <a:path w="644614" h="644716">
                  <a:moveTo>
                    <a:pt x="0" y="0"/>
                  </a:moveTo>
                  <a:lnTo>
                    <a:pt x="0" y="89"/>
                  </a:lnTo>
                  <a:lnTo>
                    <a:pt x="89" y="89"/>
                  </a:lnTo>
                  <a:lnTo>
                    <a:pt x="322313" y="322402"/>
                  </a:lnTo>
                  <a:lnTo>
                    <a:pt x="644614" y="644716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E76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" name="Shape 67773"/>
            <p:cNvSpPr/>
            <p:nvPr/>
          </p:nvSpPr>
          <p:spPr>
            <a:xfrm>
              <a:off x="3838641" y="736591"/>
              <a:ext cx="911657" cy="89"/>
            </a:xfrm>
            <a:custGeom>
              <a:avLst/>
              <a:gdLst/>
              <a:ahLst/>
              <a:cxnLst/>
              <a:rect l="0" t="0" r="0" b="0"/>
              <a:pathLst>
                <a:path w="911657" h="89">
                  <a:moveTo>
                    <a:pt x="0" y="0"/>
                  </a:moveTo>
                  <a:lnTo>
                    <a:pt x="455828" y="89"/>
                  </a:lnTo>
                  <a:lnTo>
                    <a:pt x="911657" y="89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E76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" name="Shape 67774"/>
            <p:cNvSpPr/>
            <p:nvPr/>
          </p:nvSpPr>
          <p:spPr>
            <a:xfrm>
              <a:off x="3972160" y="414379"/>
              <a:ext cx="644614" cy="644614"/>
            </a:xfrm>
            <a:custGeom>
              <a:avLst/>
              <a:gdLst/>
              <a:ahLst/>
              <a:cxnLst/>
              <a:rect l="0" t="0" r="0" b="0"/>
              <a:pathLst>
                <a:path w="644614" h="644614">
                  <a:moveTo>
                    <a:pt x="0" y="644614"/>
                  </a:moveTo>
                  <a:lnTo>
                    <a:pt x="322313" y="322301"/>
                  </a:lnTo>
                  <a:lnTo>
                    <a:pt x="644614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E76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" name="Shape 67775"/>
            <p:cNvSpPr/>
            <p:nvPr/>
          </p:nvSpPr>
          <p:spPr>
            <a:xfrm>
              <a:off x="1227320" y="333469"/>
              <a:ext cx="802259" cy="401511"/>
            </a:xfrm>
            <a:custGeom>
              <a:avLst/>
              <a:gdLst/>
              <a:ahLst/>
              <a:cxnLst/>
              <a:rect l="0" t="0" r="0" b="0"/>
              <a:pathLst>
                <a:path w="802259" h="401511">
                  <a:moveTo>
                    <a:pt x="0" y="0"/>
                  </a:moveTo>
                  <a:lnTo>
                    <a:pt x="802259" y="0"/>
                  </a:lnTo>
                  <a:lnTo>
                    <a:pt x="401511" y="40151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ED1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" name="Shape 67776"/>
            <p:cNvSpPr/>
            <p:nvPr/>
          </p:nvSpPr>
          <p:spPr>
            <a:xfrm>
              <a:off x="1227324" y="333469"/>
              <a:ext cx="802259" cy="802259"/>
            </a:xfrm>
            <a:custGeom>
              <a:avLst/>
              <a:gdLst/>
              <a:ahLst/>
              <a:cxnLst/>
              <a:rect l="0" t="0" r="0" b="0"/>
              <a:pathLst>
                <a:path w="802259" h="802259">
                  <a:moveTo>
                    <a:pt x="0" y="0"/>
                  </a:moveTo>
                  <a:lnTo>
                    <a:pt x="802259" y="0"/>
                  </a:lnTo>
                  <a:lnTo>
                    <a:pt x="802259" y="802259"/>
                  </a:lnTo>
                  <a:lnTo>
                    <a:pt x="1524" y="802259"/>
                  </a:lnTo>
                  <a:lnTo>
                    <a:pt x="0" y="802259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5E76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" name="Shape 67777"/>
            <p:cNvSpPr/>
            <p:nvPr/>
          </p:nvSpPr>
          <p:spPr>
            <a:xfrm>
              <a:off x="1224565" y="333469"/>
              <a:ext cx="805015" cy="806526"/>
            </a:xfrm>
            <a:custGeom>
              <a:avLst/>
              <a:gdLst/>
              <a:ahLst/>
              <a:cxnLst/>
              <a:rect l="0" t="0" r="0" b="0"/>
              <a:pathLst>
                <a:path w="805015" h="806526">
                  <a:moveTo>
                    <a:pt x="805015" y="0"/>
                  </a:moveTo>
                  <a:lnTo>
                    <a:pt x="404266" y="401511"/>
                  </a:lnTo>
                  <a:lnTo>
                    <a:pt x="4280" y="802259"/>
                  </a:lnTo>
                  <a:lnTo>
                    <a:pt x="0" y="806526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E76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" name="Shape 67778"/>
            <p:cNvSpPr/>
            <p:nvPr/>
          </p:nvSpPr>
          <p:spPr>
            <a:xfrm>
              <a:off x="1227324" y="333469"/>
              <a:ext cx="802259" cy="802259"/>
            </a:xfrm>
            <a:custGeom>
              <a:avLst/>
              <a:gdLst/>
              <a:ahLst/>
              <a:cxnLst/>
              <a:rect l="0" t="0" r="0" b="0"/>
              <a:pathLst>
                <a:path w="802259" h="802259">
                  <a:moveTo>
                    <a:pt x="0" y="0"/>
                  </a:moveTo>
                  <a:lnTo>
                    <a:pt x="401511" y="401511"/>
                  </a:lnTo>
                  <a:lnTo>
                    <a:pt x="802259" y="802259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E76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" name="Shape 67779"/>
            <p:cNvSpPr/>
            <p:nvPr/>
          </p:nvSpPr>
          <p:spPr>
            <a:xfrm>
              <a:off x="4347208" y="2116226"/>
              <a:ext cx="893039" cy="386690"/>
            </a:xfrm>
            <a:custGeom>
              <a:avLst/>
              <a:gdLst/>
              <a:ahLst/>
              <a:cxnLst/>
              <a:rect l="0" t="0" r="0" b="0"/>
              <a:pathLst>
                <a:path w="893039" h="386690">
                  <a:moveTo>
                    <a:pt x="0" y="0"/>
                  </a:moveTo>
                  <a:lnTo>
                    <a:pt x="893039" y="0"/>
                  </a:lnTo>
                  <a:lnTo>
                    <a:pt x="669773" y="386690"/>
                  </a:lnTo>
                  <a:lnTo>
                    <a:pt x="223253" y="386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7B8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" name="Shape 67780"/>
            <p:cNvSpPr/>
            <p:nvPr/>
          </p:nvSpPr>
          <p:spPr>
            <a:xfrm>
              <a:off x="4347208" y="1729536"/>
              <a:ext cx="893039" cy="773379"/>
            </a:xfrm>
            <a:custGeom>
              <a:avLst/>
              <a:gdLst/>
              <a:ahLst/>
              <a:cxnLst/>
              <a:rect l="0" t="0" r="0" b="0"/>
              <a:pathLst>
                <a:path w="893039" h="773379">
                  <a:moveTo>
                    <a:pt x="893039" y="386690"/>
                  </a:moveTo>
                  <a:lnTo>
                    <a:pt x="669773" y="773379"/>
                  </a:lnTo>
                  <a:lnTo>
                    <a:pt x="223253" y="773379"/>
                  </a:lnTo>
                  <a:lnTo>
                    <a:pt x="0" y="386690"/>
                  </a:lnTo>
                  <a:lnTo>
                    <a:pt x="223253" y="0"/>
                  </a:lnTo>
                  <a:lnTo>
                    <a:pt x="669773" y="0"/>
                  </a:lnTo>
                  <a:lnTo>
                    <a:pt x="893039" y="38669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B75F9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" name="Shape 67781"/>
            <p:cNvSpPr/>
            <p:nvPr/>
          </p:nvSpPr>
          <p:spPr>
            <a:xfrm>
              <a:off x="4347208" y="2116226"/>
              <a:ext cx="893039" cy="0"/>
            </a:xfrm>
            <a:custGeom>
              <a:avLst/>
              <a:gdLst/>
              <a:ahLst/>
              <a:cxnLst/>
              <a:rect l="0" t="0" r="0" b="0"/>
              <a:pathLst>
                <a:path w="893039">
                  <a:moveTo>
                    <a:pt x="893039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B75F9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" name="Shape 67782"/>
            <p:cNvSpPr/>
            <p:nvPr/>
          </p:nvSpPr>
          <p:spPr>
            <a:xfrm>
              <a:off x="1089990" y="1712450"/>
              <a:ext cx="403830" cy="605763"/>
            </a:xfrm>
            <a:custGeom>
              <a:avLst/>
              <a:gdLst/>
              <a:ahLst/>
              <a:cxnLst/>
              <a:rect l="0" t="0" r="0" b="0"/>
              <a:pathLst>
                <a:path w="403830" h="605763">
                  <a:moveTo>
                    <a:pt x="0" y="0"/>
                  </a:moveTo>
                  <a:lnTo>
                    <a:pt x="81391" y="8203"/>
                  </a:lnTo>
                  <a:cubicBezTo>
                    <a:pt x="265426" y="45852"/>
                    <a:pt x="403830" y="208646"/>
                    <a:pt x="403830" y="403770"/>
                  </a:cubicBezTo>
                  <a:cubicBezTo>
                    <a:pt x="403830" y="477341"/>
                    <a:pt x="384170" y="546366"/>
                    <a:pt x="349766" y="605763"/>
                  </a:cubicBezTo>
                  <a:lnTo>
                    <a:pt x="349702" y="605687"/>
                  </a:lnTo>
                  <a:lnTo>
                    <a:pt x="0" y="403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7B8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" name="Shape 67783"/>
            <p:cNvSpPr/>
            <p:nvPr/>
          </p:nvSpPr>
          <p:spPr>
            <a:xfrm>
              <a:off x="686219" y="1712458"/>
              <a:ext cx="807606" cy="807529"/>
            </a:xfrm>
            <a:custGeom>
              <a:avLst/>
              <a:gdLst/>
              <a:ahLst/>
              <a:cxnLst/>
              <a:rect l="0" t="0" r="0" b="0"/>
              <a:pathLst>
                <a:path w="807606" h="807529">
                  <a:moveTo>
                    <a:pt x="753542" y="605752"/>
                  </a:moveTo>
                  <a:cubicBezTo>
                    <a:pt x="787946" y="546354"/>
                    <a:pt x="807606" y="477329"/>
                    <a:pt x="807606" y="403758"/>
                  </a:cubicBezTo>
                  <a:cubicBezTo>
                    <a:pt x="807606" y="180759"/>
                    <a:pt x="626834" y="0"/>
                    <a:pt x="403758" y="0"/>
                  </a:cubicBezTo>
                  <a:cubicBezTo>
                    <a:pt x="180759" y="0"/>
                    <a:pt x="0" y="180759"/>
                    <a:pt x="0" y="403758"/>
                  </a:cubicBezTo>
                  <a:cubicBezTo>
                    <a:pt x="0" y="477329"/>
                    <a:pt x="19723" y="546354"/>
                    <a:pt x="54051" y="605752"/>
                  </a:cubicBezTo>
                  <a:cubicBezTo>
                    <a:pt x="123927" y="726402"/>
                    <a:pt x="254330" y="807529"/>
                    <a:pt x="403758" y="807529"/>
                  </a:cubicBezTo>
                  <a:cubicBezTo>
                    <a:pt x="553263" y="807529"/>
                    <a:pt x="683666" y="726402"/>
                    <a:pt x="753542" y="605752"/>
                  </a:cubicBez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42E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" name="Shape 67784"/>
            <p:cNvSpPr/>
            <p:nvPr/>
          </p:nvSpPr>
          <p:spPr>
            <a:xfrm>
              <a:off x="1089981" y="1712452"/>
              <a:ext cx="0" cy="403771"/>
            </a:xfrm>
            <a:custGeom>
              <a:avLst/>
              <a:gdLst/>
              <a:ahLst/>
              <a:cxnLst/>
              <a:rect l="0" t="0" r="0" b="0"/>
              <a:pathLst>
                <a:path h="403771">
                  <a:moveTo>
                    <a:pt x="0" y="0"/>
                  </a:moveTo>
                  <a:lnTo>
                    <a:pt x="0" y="403771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942E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" name="Shape 67785"/>
            <p:cNvSpPr/>
            <p:nvPr/>
          </p:nvSpPr>
          <p:spPr>
            <a:xfrm>
              <a:off x="740345" y="2116221"/>
              <a:ext cx="349631" cy="201917"/>
            </a:xfrm>
            <a:custGeom>
              <a:avLst/>
              <a:gdLst/>
              <a:ahLst/>
              <a:cxnLst/>
              <a:rect l="0" t="0" r="0" b="0"/>
              <a:pathLst>
                <a:path w="349631" h="201917">
                  <a:moveTo>
                    <a:pt x="0" y="201917"/>
                  </a:moveTo>
                  <a:lnTo>
                    <a:pt x="349631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942E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" name="Shape 67786"/>
            <p:cNvSpPr/>
            <p:nvPr/>
          </p:nvSpPr>
          <p:spPr>
            <a:xfrm>
              <a:off x="1089983" y="2116221"/>
              <a:ext cx="349707" cy="201917"/>
            </a:xfrm>
            <a:custGeom>
              <a:avLst/>
              <a:gdLst/>
              <a:ahLst/>
              <a:cxnLst/>
              <a:rect l="0" t="0" r="0" b="0"/>
              <a:pathLst>
                <a:path w="349707" h="201917">
                  <a:moveTo>
                    <a:pt x="349707" y="201917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942E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" name="Shape 588862"/>
            <p:cNvSpPr/>
            <p:nvPr/>
          </p:nvSpPr>
          <p:spPr>
            <a:xfrm>
              <a:off x="4873371" y="3565226"/>
              <a:ext cx="194399" cy="194602"/>
            </a:xfrm>
            <a:custGeom>
              <a:avLst/>
              <a:gdLst/>
              <a:ahLst/>
              <a:cxnLst/>
              <a:rect l="0" t="0" r="0" b="0"/>
              <a:pathLst>
                <a:path w="194399" h="194602">
                  <a:moveTo>
                    <a:pt x="0" y="0"/>
                  </a:moveTo>
                  <a:lnTo>
                    <a:pt x="194399" y="0"/>
                  </a:lnTo>
                  <a:lnTo>
                    <a:pt x="194399" y="194602"/>
                  </a:lnTo>
                  <a:lnTo>
                    <a:pt x="0" y="1946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472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" name="Shape 67793"/>
            <p:cNvSpPr/>
            <p:nvPr/>
          </p:nvSpPr>
          <p:spPr>
            <a:xfrm>
              <a:off x="4094951" y="3370686"/>
              <a:ext cx="1167486" cy="389141"/>
            </a:xfrm>
            <a:custGeom>
              <a:avLst/>
              <a:gdLst/>
              <a:ahLst/>
              <a:cxnLst/>
              <a:rect l="0" t="0" r="0" b="0"/>
              <a:pathLst>
                <a:path w="1167486" h="389141">
                  <a:moveTo>
                    <a:pt x="1167486" y="194539"/>
                  </a:moveTo>
                  <a:lnTo>
                    <a:pt x="1167486" y="0"/>
                  </a:lnTo>
                  <a:lnTo>
                    <a:pt x="972807" y="0"/>
                  </a:lnTo>
                  <a:lnTo>
                    <a:pt x="778409" y="0"/>
                  </a:lnTo>
                  <a:lnTo>
                    <a:pt x="583743" y="0"/>
                  </a:lnTo>
                  <a:lnTo>
                    <a:pt x="389065" y="0"/>
                  </a:lnTo>
                  <a:lnTo>
                    <a:pt x="194666" y="0"/>
                  </a:lnTo>
                  <a:lnTo>
                    <a:pt x="0" y="0"/>
                  </a:lnTo>
                  <a:lnTo>
                    <a:pt x="0" y="194539"/>
                  </a:lnTo>
                  <a:lnTo>
                    <a:pt x="0" y="389141"/>
                  </a:lnTo>
                  <a:lnTo>
                    <a:pt x="194666" y="389141"/>
                  </a:lnTo>
                  <a:lnTo>
                    <a:pt x="389065" y="389141"/>
                  </a:lnTo>
                  <a:lnTo>
                    <a:pt x="583743" y="389141"/>
                  </a:lnTo>
                  <a:lnTo>
                    <a:pt x="778409" y="389141"/>
                  </a:lnTo>
                  <a:lnTo>
                    <a:pt x="972807" y="389141"/>
                  </a:lnTo>
                  <a:lnTo>
                    <a:pt x="1167486" y="389141"/>
                  </a:lnTo>
                  <a:lnTo>
                    <a:pt x="1167486" y="194539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5" name="Shape 67794"/>
            <p:cNvSpPr/>
            <p:nvPr/>
          </p:nvSpPr>
          <p:spPr>
            <a:xfrm>
              <a:off x="4094951" y="3565225"/>
              <a:ext cx="1167486" cy="0"/>
            </a:xfrm>
            <a:custGeom>
              <a:avLst/>
              <a:gdLst/>
              <a:ahLst/>
              <a:cxnLst/>
              <a:rect l="0" t="0" r="0" b="0"/>
              <a:pathLst>
                <a:path w="1167486">
                  <a:moveTo>
                    <a:pt x="1167486" y="0"/>
                  </a:moveTo>
                  <a:lnTo>
                    <a:pt x="972807" y="0"/>
                  </a:lnTo>
                  <a:lnTo>
                    <a:pt x="778409" y="0"/>
                  </a:lnTo>
                  <a:lnTo>
                    <a:pt x="583743" y="0"/>
                  </a:lnTo>
                  <a:lnTo>
                    <a:pt x="389065" y="0"/>
                  </a:lnTo>
                  <a:lnTo>
                    <a:pt x="194666" y="0"/>
                  </a:ln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" name="Shape 67795"/>
            <p:cNvSpPr/>
            <p:nvPr/>
          </p:nvSpPr>
          <p:spPr>
            <a:xfrm>
              <a:off x="4289618" y="3370687"/>
              <a:ext cx="0" cy="389141"/>
            </a:xfrm>
            <a:custGeom>
              <a:avLst/>
              <a:gdLst/>
              <a:ahLst/>
              <a:cxnLst/>
              <a:rect l="0" t="0" r="0" b="0"/>
              <a:pathLst>
                <a:path h="389141">
                  <a:moveTo>
                    <a:pt x="0" y="0"/>
                  </a:moveTo>
                  <a:lnTo>
                    <a:pt x="0" y="194539"/>
                  </a:lnTo>
                  <a:lnTo>
                    <a:pt x="0" y="389141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7" name="Shape 67796"/>
            <p:cNvSpPr/>
            <p:nvPr/>
          </p:nvSpPr>
          <p:spPr>
            <a:xfrm>
              <a:off x="4484017" y="3370687"/>
              <a:ext cx="0" cy="389141"/>
            </a:xfrm>
            <a:custGeom>
              <a:avLst/>
              <a:gdLst/>
              <a:ahLst/>
              <a:cxnLst/>
              <a:rect l="0" t="0" r="0" b="0"/>
              <a:pathLst>
                <a:path h="389141">
                  <a:moveTo>
                    <a:pt x="0" y="0"/>
                  </a:moveTo>
                  <a:lnTo>
                    <a:pt x="0" y="194539"/>
                  </a:lnTo>
                  <a:lnTo>
                    <a:pt x="0" y="389141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8" name="Shape 67797"/>
            <p:cNvSpPr/>
            <p:nvPr/>
          </p:nvSpPr>
          <p:spPr>
            <a:xfrm>
              <a:off x="4678691" y="3370687"/>
              <a:ext cx="0" cy="389141"/>
            </a:xfrm>
            <a:custGeom>
              <a:avLst/>
              <a:gdLst/>
              <a:ahLst/>
              <a:cxnLst/>
              <a:rect l="0" t="0" r="0" b="0"/>
              <a:pathLst>
                <a:path h="389141">
                  <a:moveTo>
                    <a:pt x="0" y="0"/>
                  </a:moveTo>
                  <a:lnTo>
                    <a:pt x="0" y="194539"/>
                  </a:lnTo>
                  <a:lnTo>
                    <a:pt x="0" y="389141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9" name="Shape 67798"/>
            <p:cNvSpPr/>
            <p:nvPr/>
          </p:nvSpPr>
          <p:spPr>
            <a:xfrm>
              <a:off x="4873365" y="3370687"/>
              <a:ext cx="0" cy="389141"/>
            </a:xfrm>
            <a:custGeom>
              <a:avLst/>
              <a:gdLst/>
              <a:ahLst/>
              <a:cxnLst/>
              <a:rect l="0" t="0" r="0" b="0"/>
              <a:pathLst>
                <a:path h="389141">
                  <a:moveTo>
                    <a:pt x="0" y="0"/>
                  </a:moveTo>
                  <a:lnTo>
                    <a:pt x="0" y="194539"/>
                  </a:lnTo>
                  <a:lnTo>
                    <a:pt x="0" y="389141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0" name="Shape 67799"/>
            <p:cNvSpPr/>
            <p:nvPr/>
          </p:nvSpPr>
          <p:spPr>
            <a:xfrm>
              <a:off x="5067764" y="3370687"/>
              <a:ext cx="0" cy="389141"/>
            </a:xfrm>
            <a:custGeom>
              <a:avLst/>
              <a:gdLst/>
              <a:ahLst/>
              <a:cxnLst/>
              <a:rect l="0" t="0" r="0" b="0"/>
              <a:pathLst>
                <a:path h="389141">
                  <a:moveTo>
                    <a:pt x="0" y="0"/>
                  </a:moveTo>
                  <a:lnTo>
                    <a:pt x="0" y="194539"/>
                  </a:lnTo>
                  <a:lnTo>
                    <a:pt x="0" y="389141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1" name="Shape 588863"/>
            <p:cNvSpPr/>
            <p:nvPr/>
          </p:nvSpPr>
          <p:spPr>
            <a:xfrm>
              <a:off x="708444" y="3760209"/>
              <a:ext cx="583159" cy="150673"/>
            </a:xfrm>
            <a:custGeom>
              <a:avLst/>
              <a:gdLst/>
              <a:ahLst/>
              <a:cxnLst/>
              <a:rect l="0" t="0" r="0" b="0"/>
              <a:pathLst>
                <a:path w="583159" h="150673">
                  <a:moveTo>
                    <a:pt x="0" y="0"/>
                  </a:moveTo>
                  <a:lnTo>
                    <a:pt x="583159" y="0"/>
                  </a:lnTo>
                  <a:lnTo>
                    <a:pt x="583159" y="150673"/>
                  </a:lnTo>
                  <a:lnTo>
                    <a:pt x="0" y="1506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472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2" name="Shape 67801"/>
            <p:cNvSpPr/>
            <p:nvPr/>
          </p:nvSpPr>
          <p:spPr>
            <a:xfrm>
              <a:off x="708442" y="3157150"/>
              <a:ext cx="583159" cy="753733"/>
            </a:xfrm>
            <a:custGeom>
              <a:avLst/>
              <a:gdLst/>
              <a:ahLst/>
              <a:cxnLst/>
              <a:rect l="0" t="0" r="0" b="0"/>
              <a:pathLst>
                <a:path w="583159" h="753733">
                  <a:moveTo>
                    <a:pt x="583159" y="150673"/>
                  </a:moveTo>
                  <a:lnTo>
                    <a:pt x="583159" y="0"/>
                  </a:lnTo>
                  <a:lnTo>
                    <a:pt x="0" y="0"/>
                  </a:lnTo>
                  <a:lnTo>
                    <a:pt x="0" y="150673"/>
                  </a:lnTo>
                  <a:lnTo>
                    <a:pt x="0" y="301435"/>
                  </a:lnTo>
                  <a:lnTo>
                    <a:pt x="0" y="452298"/>
                  </a:lnTo>
                  <a:lnTo>
                    <a:pt x="0" y="603060"/>
                  </a:lnTo>
                  <a:lnTo>
                    <a:pt x="0" y="753733"/>
                  </a:lnTo>
                  <a:lnTo>
                    <a:pt x="583159" y="753733"/>
                  </a:lnTo>
                  <a:lnTo>
                    <a:pt x="583159" y="603060"/>
                  </a:lnTo>
                  <a:lnTo>
                    <a:pt x="583159" y="452298"/>
                  </a:lnTo>
                  <a:lnTo>
                    <a:pt x="583159" y="301435"/>
                  </a:lnTo>
                  <a:lnTo>
                    <a:pt x="583159" y="150673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3" name="Shape 67802"/>
            <p:cNvSpPr/>
            <p:nvPr/>
          </p:nvSpPr>
          <p:spPr>
            <a:xfrm>
              <a:off x="708442" y="3760209"/>
              <a:ext cx="583159" cy="0"/>
            </a:xfrm>
            <a:custGeom>
              <a:avLst/>
              <a:gdLst/>
              <a:ahLst/>
              <a:cxnLst/>
              <a:rect l="0" t="0" r="0" b="0"/>
              <a:pathLst>
                <a:path w="583159">
                  <a:moveTo>
                    <a:pt x="583159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4" name="Shape 67803"/>
            <p:cNvSpPr/>
            <p:nvPr/>
          </p:nvSpPr>
          <p:spPr>
            <a:xfrm>
              <a:off x="708442" y="3609444"/>
              <a:ext cx="583159" cy="0"/>
            </a:xfrm>
            <a:custGeom>
              <a:avLst/>
              <a:gdLst/>
              <a:ahLst/>
              <a:cxnLst/>
              <a:rect l="0" t="0" r="0" b="0"/>
              <a:pathLst>
                <a:path w="583159">
                  <a:moveTo>
                    <a:pt x="583159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5" name="Shape 67804"/>
            <p:cNvSpPr/>
            <p:nvPr/>
          </p:nvSpPr>
          <p:spPr>
            <a:xfrm>
              <a:off x="708442" y="3458589"/>
              <a:ext cx="583159" cy="0"/>
            </a:xfrm>
            <a:custGeom>
              <a:avLst/>
              <a:gdLst/>
              <a:ahLst/>
              <a:cxnLst/>
              <a:rect l="0" t="0" r="0" b="0"/>
              <a:pathLst>
                <a:path w="583159">
                  <a:moveTo>
                    <a:pt x="583159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6" name="Shape 67805"/>
            <p:cNvSpPr/>
            <p:nvPr/>
          </p:nvSpPr>
          <p:spPr>
            <a:xfrm>
              <a:off x="708442" y="3307823"/>
              <a:ext cx="583159" cy="0"/>
            </a:xfrm>
            <a:custGeom>
              <a:avLst/>
              <a:gdLst/>
              <a:ahLst/>
              <a:cxnLst/>
              <a:rect l="0" t="0" r="0" b="0"/>
              <a:pathLst>
                <a:path w="583159">
                  <a:moveTo>
                    <a:pt x="583159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54729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7" name="Shape 67806"/>
            <p:cNvSpPr/>
            <p:nvPr/>
          </p:nvSpPr>
          <p:spPr>
            <a:xfrm>
              <a:off x="4366213" y="4929577"/>
              <a:ext cx="429993" cy="365796"/>
            </a:xfrm>
            <a:custGeom>
              <a:avLst/>
              <a:gdLst/>
              <a:ahLst/>
              <a:cxnLst/>
              <a:rect l="0" t="0" r="0" b="0"/>
              <a:pathLst>
                <a:path w="429993" h="365796">
                  <a:moveTo>
                    <a:pt x="429993" y="0"/>
                  </a:moveTo>
                  <a:lnTo>
                    <a:pt x="429993" y="4"/>
                  </a:lnTo>
                  <a:lnTo>
                    <a:pt x="164274" y="365720"/>
                  </a:lnTo>
                  <a:lnTo>
                    <a:pt x="164199" y="365796"/>
                  </a:lnTo>
                  <a:lnTo>
                    <a:pt x="164197" y="365796"/>
                  </a:lnTo>
                  <a:lnTo>
                    <a:pt x="110519" y="319918"/>
                  </a:lnTo>
                  <a:cubicBezTo>
                    <a:pt x="60560" y="270011"/>
                    <a:pt x="22251" y="208500"/>
                    <a:pt x="0" y="139711"/>
                  </a:cubicBezTo>
                  <a:lnTo>
                    <a:pt x="4299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8E3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8" name="Shape 67807"/>
            <p:cNvSpPr/>
            <p:nvPr/>
          </p:nvSpPr>
          <p:spPr>
            <a:xfrm>
              <a:off x="4344132" y="4477405"/>
              <a:ext cx="904164" cy="904253"/>
            </a:xfrm>
            <a:custGeom>
              <a:avLst/>
              <a:gdLst/>
              <a:ahLst/>
              <a:cxnLst/>
              <a:rect l="0" t="0" r="0" b="0"/>
              <a:pathLst>
                <a:path w="904164" h="904253">
                  <a:moveTo>
                    <a:pt x="882155" y="591807"/>
                  </a:moveTo>
                  <a:cubicBezTo>
                    <a:pt x="896429" y="547865"/>
                    <a:pt x="904164" y="500900"/>
                    <a:pt x="904164" y="452171"/>
                  </a:cubicBezTo>
                  <a:cubicBezTo>
                    <a:pt x="904164" y="403365"/>
                    <a:pt x="896429" y="356476"/>
                    <a:pt x="882078" y="312458"/>
                  </a:cubicBezTo>
                  <a:cubicBezTo>
                    <a:pt x="852411" y="220738"/>
                    <a:pt x="794118" y="141872"/>
                    <a:pt x="717791" y="86373"/>
                  </a:cubicBezTo>
                  <a:cubicBezTo>
                    <a:pt x="643230" y="32068"/>
                    <a:pt x="551371" y="0"/>
                    <a:pt x="452082" y="0"/>
                  </a:cubicBezTo>
                  <a:cubicBezTo>
                    <a:pt x="352793" y="0"/>
                    <a:pt x="260921" y="32068"/>
                    <a:pt x="186360" y="86373"/>
                  </a:cubicBezTo>
                  <a:cubicBezTo>
                    <a:pt x="110046" y="141872"/>
                    <a:pt x="51753" y="220738"/>
                    <a:pt x="22085" y="312458"/>
                  </a:cubicBezTo>
                  <a:cubicBezTo>
                    <a:pt x="7734" y="356476"/>
                    <a:pt x="0" y="403365"/>
                    <a:pt x="0" y="452171"/>
                  </a:cubicBezTo>
                  <a:cubicBezTo>
                    <a:pt x="0" y="500900"/>
                    <a:pt x="7734" y="547865"/>
                    <a:pt x="22085" y="591883"/>
                  </a:cubicBezTo>
                  <a:cubicBezTo>
                    <a:pt x="51753" y="683590"/>
                    <a:pt x="109969" y="762381"/>
                    <a:pt x="186284" y="817969"/>
                  </a:cubicBezTo>
                  <a:cubicBezTo>
                    <a:pt x="260845" y="872274"/>
                    <a:pt x="352793" y="904253"/>
                    <a:pt x="452082" y="904253"/>
                  </a:cubicBezTo>
                  <a:cubicBezTo>
                    <a:pt x="551371" y="904253"/>
                    <a:pt x="643319" y="872274"/>
                    <a:pt x="717880" y="817969"/>
                  </a:cubicBezTo>
                  <a:cubicBezTo>
                    <a:pt x="794195" y="762381"/>
                    <a:pt x="852411" y="683514"/>
                    <a:pt x="882155" y="591807"/>
                  </a:cubicBez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9" name="Shape 67808"/>
            <p:cNvSpPr/>
            <p:nvPr/>
          </p:nvSpPr>
          <p:spPr>
            <a:xfrm>
              <a:off x="4796210" y="4477411"/>
              <a:ext cx="0" cy="904253"/>
            </a:xfrm>
            <a:custGeom>
              <a:avLst/>
              <a:gdLst/>
              <a:ahLst/>
              <a:cxnLst/>
              <a:rect l="0" t="0" r="0" b="0"/>
              <a:pathLst>
                <a:path h="904253">
                  <a:moveTo>
                    <a:pt x="0" y="0"/>
                  </a:moveTo>
                  <a:lnTo>
                    <a:pt x="0" y="452171"/>
                  </a:lnTo>
                  <a:lnTo>
                    <a:pt x="0" y="904253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0" name="Shape 67809"/>
            <p:cNvSpPr/>
            <p:nvPr/>
          </p:nvSpPr>
          <p:spPr>
            <a:xfrm>
              <a:off x="4796290" y="4929575"/>
              <a:ext cx="265633" cy="365722"/>
            </a:xfrm>
            <a:custGeom>
              <a:avLst/>
              <a:gdLst/>
              <a:ahLst/>
              <a:cxnLst/>
              <a:rect l="0" t="0" r="0" b="0"/>
              <a:pathLst>
                <a:path w="265633" h="365722">
                  <a:moveTo>
                    <a:pt x="0" y="0"/>
                  </a:moveTo>
                  <a:lnTo>
                    <a:pt x="265633" y="365722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1" name="Shape 67810"/>
            <p:cNvSpPr/>
            <p:nvPr/>
          </p:nvSpPr>
          <p:spPr>
            <a:xfrm>
              <a:off x="4530493" y="4563776"/>
              <a:ext cx="265722" cy="365798"/>
            </a:xfrm>
            <a:custGeom>
              <a:avLst/>
              <a:gdLst/>
              <a:ahLst/>
              <a:cxnLst/>
              <a:rect l="0" t="0" r="0" b="0"/>
              <a:pathLst>
                <a:path w="265722" h="365798">
                  <a:moveTo>
                    <a:pt x="0" y="0"/>
                  </a:moveTo>
                  <a:lnTo>
                    <a:pt x="265722" y="365798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2" name="Shape 67811"/>
            <p:cNvSpPr/>
            <p:nvPr/>
          </p:nvSpPr>
          <p:spPr>
            <a:xfrm>
              <a:off x="4796290" y="4929575"/>
              <a:ext cx="429920" cy="139636"/>
            </a:xfrm>
            <a:custGeom>
              <a:avLst/>
              <a:gdLst/>
              <a:ahLst/>
              <a:cxnLst/>
              <a:rect l="0" t="0" r="0" b="0"/>
              <a:pathLst>
                <a:path w="429920" h="139636">
                  <a:moveTo>
                    <a:pt x="0" y="0"/>
                  </a:moveTo>
                  <a:lnTo>
                    <a:pt x="429920" y="139636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3" name="Shape 67812"/>
            <p:cNvSpPr/>
            <p:nvPr/>
          </p:nvSpPr>
          <p:spPr>
            <a:xfrm>
              <a:off x="4366214" y="4789860"/>
              <a:ext cx="429997" cy="139712"/>
            </a:xfrm>
            <a:custGeom>
              <a:avLst/>
              <a:gdLst/>
              <a:ahLst/>
              <a:cxnLst/>
              <a:rect l="0" t="0" r="0" b="0"/>
              <a:pathLst>
                <a:path w="429997" h="139712">
                  <a:moveTo>
                    <a:pt x="0" y="0"/>
                  </a:moveTo>
                  <a:lnTo>
                    <a:pt x="429997" y="139712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4" name="Shape 67813"/>
            <p:cNvSpPr/>
            <p:nvPr/>
          </p:nvSpPr>
          <p:spPr>
            <a:xfrm>
              <a:off x="4366214" y="4789854"/>
              <a:ext cx="859993" cy="279438"/>
            </a:xfrm>
            <a:custGeom>
              <a:avLst/>
              <a:gdLst/>
              <a:ahLst/>
              <a:cxnLst/>
              <a:rect l="0" t="0" r="0" b="0"/>
              <a:pathLst>
                <a:path w="859993" h="279438">
                  <a:moveTo>
                    <a:pt x="0" y="279438"/>
                  </a:moveTo>
                  <a:lnTo>
                    <a:pt x="429997" y="139726"/>
                  </a:lnTo>
                  <a:lnTo>
                    <a:pt x="430073" y="139726"/>
                  </a:lnTo>
                  <a:lnTo>
                    <a:pt x="859993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5" name="Shape 67814"/>
            <p:cNvSpPr/>
            <p:nvPr/>
          </p:nvSpPr>
          <p:spPr>
            <a:xfrm>
              <a:off x="4530493" y="4563776"/>
              <a:ext cx="531432" cy="731520"/>
            </a:xfrm>
            <a:custGeom>
              <a:avLst/>
              <a:gdLst/>
              <a:ahLst/>
              <a:cxnLst/>
              <a:rect l="0" t="0" r="0" b="0"/>
              <a:pathLst>
                <a:path w="531432" h="731520">
                  <a:moveTo>
                    <a:pt x="0" y="731520"/>
                  </a:moveTo>
                  <a:lnTo>
                    <a:pt x="265722" y="365798"/>
                  </a:lnTo>
                  <a:lnTo>
                    <a:pt x="531432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6" name="Shape 588864"/>
            <p:cNvSpPr/>
            <p:nvPr/>
          </p:nvSpPr>
          <p:spPr>
            <a:xfrm>
              <a:off x="1146124" y="4381316"/>
              <a:ext cx="162420" cy="973950"/>
            </a:xfrm>
            <a:custGeom>
              <a:avLst/>
              <a:gdLst/>
              <a:ahLst/>
              <a:cxnLst/>
              <a:rect l="0" t="0" r="0" b="0"/>
              <a:pathLst>
                <a:path w="162420" h="973950">
                  <a:moveTo>
                    <a:pt x="0" y="0"/>
                  </a:moveTo>
                  <a:lnTo>
                    <a:pt x="162420" y="0"/>
                  </a:lnTo>
                  <a:lnTo>
                    <a:pt x="162420" y="973950"/>
                  </a:lnTo>
                  <a:lnTo>
                    <a:pt x="0" y="9739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8E3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7" name="Shape 67816"/>
            <p:cNvSpPr/>
            <p:nvPr/>
          </p:nvSpPr>
          <p:spPr>
            <a:xfrm>
              <a:off x="983861" y="4381312"/>
              <a:ext cx="486931" cy="973950"/>
            </a:xfrm>
            <a:custGeom>
              <a:avLst/>
              <a:gdLst/>
              <a:ahLst/>
              <a:cxnLst/>
              <a:rect l="0" t="0" r="0" b="0"/>
              <a:pathLst>
                <a:path w="486931" h="973950">
                  <a:moveTo>
                    <a:pt x="324676" y="973950"/>
                  </a:moveTo>
                  <a:lnTo>
                    <a:pt x="486931" y="973950"/>
                  </a:lnTo>
                  <a:lnTo>
                    <a:pt x="486931" y="0"/>
                  </a:lnTo>
                  <a:lnTo>
                    <a:pt x="324676" y="0"/>
                  </a:lnTo>
                  <a:lnTo>
                    <a:pt x="162255" y="0"/>
                  </a:lnTo>
                  <a:lnTo>
                    <a:pt x="0" y="0"/>
                  </a:lnTo>
                  <a:lnTo>
                    <a:pt x="0" y="973950"/>
                  </a:lnTo>
                  <a:lnTo>
                    <a:pt x="162255" y="973950"/>
                  </a:lnTo>
                  <a:lnTo>
                    <a:pt x="324676" y="97395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8" name="Shape 67817"/>
            <p:cNvSpPr/>
            <p:nvPr/>
          </p:nvSpPr>
          <p:spPr>
            <a:xfrm>
              <a:off x="1146112" y="4381313"/>
              <a:ext cx="0" cy="973950"/>
            </a:xfrm>
            <a:custGeom>
              <a:avLst/>
              <a:gdLst/>
              <a:ahLst/>
              <a:cxnLst/>
              <a:rect l="0" t="0" r="0" b="0"/>
              <a:pathLst>
                <a:path h="973950">
                  <a:moveTo>
                    <a:pt x="0" y="0"/>
                  </a:moveTo>
                  <a:lnTo>
                    <a:pt x="0" y="97395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9" name="Shape 67818"/>
            <p:cNvSpPr/>
            <p:nvPr/>
          </p:nvSpPr>
          <p:spPr>
            <a:xfrm>
              <a:off x="1308537" y="4381313"/>
              <a:ext cx="0" cy="973950"/>
            </a:xfrm>
            <a:custGeom>
              <a:avLst/>
              <a:gdLst/>
              <a:ahLst/>
              <a:cxnLst/>
              <a:rect l="0" t="0" r="0" b="0"/>
              <a:pathLst>
                <a:path h="973950">
                  <a:moveTo>
                    <a:pt x="0" y="0"/>
                  </a:moveTo>
                  <a:lnTo>
                    <a:pt x="0" y="97395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7681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0" name="Shape 67819"/>
            <p:cNvSpPr/>
            <p:nvPr/>
          </p:nvSpPr>
          <p:spPr>
            <a:xfrm>
              <a:off x="0" y="2788189"/>
              <a:ext cx="5386551" cy="0"/>
            </a:xfrm>
            <a:custGeom>
              <a:avLst/>
              <a:gdLst/>
              <a:ahLst/>
              <a:cxnLst/>
              <a:rect l="0" t="0" r="0" b="0"/>
              <a:pathLst>
                <a:path w="5386551">
                  <a:moveTo>
                    <a:pt x="5386551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5149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1" name="Shape 67820"/>
            <p:cNvSpPr/>
            <p:nvPr/>
          </p:nvSpPr>
          <p:spPr>
            <a:xfrm>
              <a:off x="0" y="1437533"/>
              <a:ext cx="5386551" cy="0"/>
            </a:xfrm>
            <a:custGeom>
              <a:avLst/>
              <a:gdLst/>
              <a:ahLst/>
              <a:cxnLst/>
              <a:rect l="0" t="0" r="0" b="0"/>
              <a:pathLst>
                <a:path w="5386551">
                  <a:moveTo>
                    <a:pt x="5386551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5149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2" name="Shape 67821"/>
            <p:cNvSpPr/>
            <p:nvPr/>
          </p:nvSpPr>
          <p:spPr>
            <a:xfrm>
              <a:off x="0" y="4129425"/>
              <a:ext cx="5386551" cy="0"/>
            </a:xfrm>
            <a:custGeom>
              <a:avLst/>
              <a:gdLst/>
              <a:ahLst/>
              <a:cxnLst/>
              <a:rect l="0" t="0" r="0" b="0"/>
              <a:pathLst>
                <a:path w="5386551">
                  <a:moveTo>
                    <a:pt x="5386551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27000"/>
            </a:ln>
          </p:spPr>
          <p:style>
            <a:lnRef idx="1">
              <a:srgbClr val="5149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3" name="Shape 67822"/>
            <p:cNvSpPr/>
            <p:nvPr/>
          </p:nvSpPr>
          <p:spPr>
            <a:xfrm>
              <a:off x="191820" y="1879414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8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498" y="208077"/>
                    <a:pt x="208077" y="201498"/>
                    <a:pt x="208077" y="193396"/>
                  </a:cubicBezTo>
                  <a:lnTo>
                    <a:pt x="208077" y="14681"/>
                  </a:lnTo>
                  <a:cubicBezTo>
                    <a:pt x="208077" y="6566"/>
                    <a:pt x="201498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4" name="Shape 67823"/>
            <p:cNvSpPr/>
            <p:nvPr/>
          </p:nvSpPr>
          <p:spPr>
            <a:xfrm>
              <a:off x="191820" y="2144955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8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498" y="208077"/>
                    <a:pt x="208077" y="201498"/>
                    <a:pt x="208077" y="193396"/>
                  </a:cubicBezTo>
                  <a:lnTo>
                    <a:pt x="208077" y="14681"/>
                  </a:lnTo>
                  <a:cubicBezTo>
                    <a:pt x="208077" y="6566"/>
                    <a:pt x="201498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5" name="Shape 67824"/>
            <p:cNvSpPr/>
            <p:nvPr/>
          </p:nvSpPr>
          <p:spPr>
            <a:xfrm>
              <a:off x="88751" y="2116218"/>
              <a:ext cx="414210" cy="0"/>
            </a:xfrm>
            <a:custGeom>
              <a:avLst/>
              <a:gdLst/>
              <a:ahLst/>
              <a:cxnLst/>
              <a:rect l="0" t="0" r="0" b="0"/>
              <a:pathLst>
                <a:path w="414210">
                  <a:moveTo>
                    <a:pt x="414210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6" name="Shape 67825"/>
            <p:cNvSpPr/>
            <p:nvPr/>
          </p:nvSpPr>
          <p:spPr>
            <a:xfrm>
              <a:off x="191820" y="3304502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8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498" y="208077"/>
                    <a:pt x="208077" y="201498"/>
                    <a:pt x="208077" y="193396"/>
                  </a:cubicBezTo>
                  <a:lnTo>
                    <a:pt x="208077" y="14681"/>
                  </a:lnTo>
                  <a:cubicBezTo>
                    <a:pt x="208077" y="6566"/>
                    <a:pt x="201498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7" name="Shape 67826"/>
            <p:cNvSpPr/>
            <p:nvPr/>
          </p:nvSpPr>
          <p:spPr>
            <a:xfrm>
              <a:off x="191820" y="3570043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8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498" y="208077"/>
                    <a:pt x="208077" y="201498"/>
                    <a:pt x="208077" y="193396"/>
                  </a:cubicBezTo>
                  <a:lnTo>
                    <a:pt x="208077" y="14668"/>
                  </a:lnTo>
                  <a:cubicBezTo>
                    <a:pt x="208077" y="6579"/>
                    <a:pt x="201498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79"/>
                    <a:pt x="0" y="14668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8" name="Shape 67827"/>
            <p:cNvSpPr/>
            <p:nvPr/>
          </p:nvSpPr>
          <p:spPr>
            <a:xfrm>
              <a:off x="88751" y="3541307"/>
              <a:ext cx="414210" cy="0"/>
            </a:xfrm>
            <a:custGeom>
              <a:avLst/>
              <a:gdLst/>
              <a:ahLst/>
              <a:cxnLst/>
              <a:rect l="0" t="0" r="0" b="0"/>
              <a:pathLst>
                <a:path w="414210">
                  <a:moveTo>
                    <a:pt x="414210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9" name="Shape 67828"/>
            <p:cNvSpPr/>
            <p:nvPr/>
          </p:nvSpPr>
          <p:spPr>
            <a:xfrm>
              <a:off x="487681" y="4727560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9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511" y="208077"/>
                    <a:pt x="208077" y="201499"/>
                    <a:pt x="208077" y="193396"/>
                  </a:cubicBezTo>
                  <a:lnTo>
                    <a:pt x="208077" y="14681"/>
                  </a:lnTo>
                  <a:cubicBezTo>
                    <a:pt x="208077" y="6566"/>
                    <a:pt x="201511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0" name="Shape 67829"/>
            <p:cNvSpPr/>
            <p:nvPr/>
          </p:nvSpPr>
          <p:spPr>
            <a:xfrm>
              <a:off x="487681" y="4993101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9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511" y="208077"/>
                    <a:pt x="208077" y="201499"/>
                    <a:pt x="208077" y="193396"/>
                  </a:cubicBezTo>
                  <a:lnTo>
                    <a:pt x="208077" y="14669"/>
                  </a:lnTo>
                  <a:cubicBezTo>
                    <a:pt x="208077" y="6566"/>
                    <a:pt x="201511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66"/>
                    <a:pt x="0" y="14669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1" name="Shape 67830"/>
            <p:cNvSpPr/>
            <p:nvPr/>
          </p:nvSpPr>
          <p:spPr>
            <a:xfrm>
              <a:off x="384613" y="4964365"/>
              <a:ext cx="414211" cy="0"/>
            </a:xfrm>
            <a:custGeom>
              <a:avLst/>
              <a:gdLst/>
              <a:ahLst/>
              <a:cxnLst/>
              <a:rect l="0" t="0" r="0" b="0"/>
              <a:pathLst>
                <a:path w="414211">
                  <a:moveTo>
                    <a:pt x="414211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8" name="Shape 67837"/>
            <p:cNvSpPr/>
            <p:nvPr/>
          </p:nvSpPr>
          <p:spPr>
            <a:xfrm>
              <a:off x="3655448" y="3345540"/>
              <a:ext cx="208090" cy="208077"/>
            </a:xfrm>
            <a:custGeom>
              <a:avLst/>
              <a:gdLst/>
              <a:ahLst/>
              <a:cxnLst/>
              <a:rect l="0" t="0" r="0" b="0"/>
              <a:pathLst>
                <a:path w="208090" h="208077">
                  <a:moveTo>
                    <a:pt x="0" y="193396"/>
                  </a:moveTo>
                  <a:cubicBezTo>
                    <a:pt x="0" y="201498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511" y="208077"/>
                    <a:pt x="208090" y="201498"/>
                    <a:pt x="208090" y="193396"/>
                  </a:cubicBezTo>
                  <a:lnTo>
                    <a:pt x="208090" y="14681"/>
                  </a:lnTo>
                  <a:cubicBezTo>
                    <a:pt x="208090" y="6566"/>
                    <a:pt x="201511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9" name="Shape 67838"/>
            <p:cNvSpPr/>
            <p:nvPr/>
          </p:nvSpPr>
          <p:spPr>
            <a:xfrm>
              <a:off x="3655448" y="3611082"/>
              <a:ext cx="208090" cy="208077"/>
            </a:xfrm>
            <a:custGeom>
              <a:avLst/>
              <a:gdLst/>
              <a:ahLst/>
              <a:cxnLst/>
              <a:rect l="0" t="0" r="0" b="0"/>
              <a:pathLst>
                <a:path w="208090" h="208077">
                  <a:moveTo>
                    <a:pt x="0" y="193396"/>
                  </a:moveTo>
                  <a:cubicBezTo>
                    <a:pt x="0" y="201498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511" y="208077"/>
                    <a:pt x="208090" y="201498"/>
                    <a:pt x="208090" y="193396"/>
                  </a:cubicBezTo>
                  <a:lnTo>
                    <a:pt x="208090" y="14681"/>
                  </a:lnTo>
                  <a:cubicBezTo>
                    <a:pt x="208090" y="6566"/>
                    <a:pt x="201511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0" name="Shape 67839"/>
            <p:cNvSpPr/>
            <p:nvPr/>
          </p:nvSpPr>
          <p:spPr>
            <a:xfrm>
              <a:off x="3552382" y="3582346"/>
              <a:ext cx="414210" cy="0"/>
            </a:xfrm>
            <a:custGeom>
              <a:avLst/>
              <a:gdLst/>
              <a:ahLst/>
              <a:cxnLst/>
              <a:rect l="0" t="0" r="0" b="0"/>
              <a:pathLst>
                <a:path w="414210">
                  <a:moveTo>
                    <a:pt x="414210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4" name="Shape 67843"/>
            <p:cNvSpPr/>
            <p:nvPr/>
          </p:nvSpPr>
          <p:spPr>
            <a:xfrm>
              <a:off x="3893376" y="4692728"/>
              <a:ext cx="208090" cy="208077"/>
            </a:xfrm>
            <a:custGeom>
              <a:avLst/>
              <a:gdLst/>
              <a:ahLst/>
              <a:cxnLst/>
              <a:rect l="0" t="0" r="0" b="0"/>
              <a:pathLst>
                <a:path w="208090" h="208077">
                  <a:moveTo>
                    <a:pt x="0" y="193396"/>
                  </a:moveTo>
                  <a:cubicBezTo>
                    <a:pt x="0" y="201499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511" y="208077"/>
                    <a:pt x="208090" y="201499"/>
                    <a:pt x="208090" y="193396"/>
                  </a:cubicBezTo>
                  <a:lnTo>
                    <a:pt x="208090" y="14669"/>
                  </a:lnTo>
                  <a:cubicBezTo>
                    <a:pt x="208090" y="6579"/>
                    <a:pt x="201511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79"/>
                    <a:pt x="0" y="14669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5" name="Shape 67844"/>
            <p:cNvSpPr/>
            <p:nvPr/>
          </p:nvSpPr>
          <p:spPr>
            <a:xfrm>
              <a:off x="3893376" y="4958270"/>
              <a:ext cx="208090" cy="208077"/>
            </a:xfrm>
            <a:custGeom>
              <a:avLst/>
              <a:gdLst/>
              <a:ahLst/>
              <a:cxnLst/>
              <a:rect l="0" t="0" r="0" b="0"/>
              <a:pathLst>
                <a:path w="208090" h="208077">
                  <a:moveTo>
                    <a:pt x="0" y="193396"/>
                  </a:moveTo>
                  <a:cubicBezTo>
                    <a:pt x="0" y="201499"/>
                    <a:pt x="6579" y="208077"/>
                    <a:pt x="14681" y="208077"/>
                  </a:cubicBezTo>
                  <a:lnTo>
                    <a:pt x="193396" y="208077"/>
                  </a:lnTo>
                  <a:cubicBezTo>
                    <a:pt x="201511" y="208077"/>
                    <a:pt x="208090" y="201499"/>
                    <a:pt x="208090" y="193396"/>
                  </a:cubicBezTo>
                  <a:lnTo>
                    <a:pt x="208090" y="14681"/>
                  </a:lnTo>
                  <a:cubicBezTo>
                    <a:pt x="208090" y="6566"/>
                    <a:pt x="201511" y="0"/>
                    <a:pt x="193396" y="0"/>
                  </a:cubicBezTo>
                  <a:lnTo>
                    <a:pt x="14681" y="0"/>
                  </a:lnTo>
                  <a:cubicBezTo>
                    <a:pt x="6579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6" name="Shape 67845"/>
            <p:cNvSpPr/>
            <p:nvPr/>
          </p:nvSpPr>
          <p:spPr>
            <a:xfrm>
              <a:off x="3790310" y="4929533"/>
              <a:ext cx="414210" cy="0"/>
            </a:xfrm>
            <a:custGeom>
              <a:avLst/>
              <a:gdLst/>
              <a:ahLst/>
              <a:cxnLst/>
              <a:rect l="0" t="0" r="0" b="0"/>
              <a:pathLst>
                <a:path w="414210">
                  <a:moveTo>
                    <a:pt x="414210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7" name="Shape 67846"/>
            <p:cNvSpPr/>
            <p:nvPr/>
          </p:nvSpPr>
          <p:spPr>
            <a:xfrm>
              <a:off x="3842291" y="1879414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8"/>
                    <a:pt x="6566" y="208077"/>
                    <a:pt x="14681" y="208077"/>
                  </a:cubicBezTo>
                  <a:lnTo>
                    <a:pt x="193396" y="208077"/>
                  </a:lnTo>
                  <a:cubicBezTo>
                    <a:pt x="201498" y="208077"/>
                    <a:pt x="208077" y="201498"/>
                    <a:pt x="208077" y="193396"/>
                  </a:cubicBezTo>
                  <a:lnTo>
                    <a:pt x="208077" y="14681"/>
                  </a:lnTo>
                  <a:cubicBezTo>
                    <a:pt x="208077" y="6566"/>
                    <a:pt x="201498" y="0"/>
                    <a:pt x="193396" y="0"/>
                  </a:cubicBezTo>
                  <a:lnTo>
                    <a:pt x="14681" y="0"/>
                  </a:lnTo>
                  <a:cubicBezTo>
                    <a:pt x="6566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8" name="Shape 67847"/>
            <p:cNvSpPr/>
            <p:nvPr/>
          </p:nvSpPr>
          <p:spPr>
            <a:xfrm>
              <a:off x="3842291" y="2144955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8"/>
                    <a:pt x="6566" y="208077"/>
                    <a:pt x="14681" y="208077"/>
                  </a:cubicBezTo>
                  <a:lnTo>
                    <a:pt x="193396" y="208077"/>
                  </a:lnTo>
                  <a:cubicBezTo>
                    <a:pt x="201498" y="208077"/>
                    <a:pt x="208077" y="201498"/>
                    <a:pt x="208077" y="193396"/>
                  </a:cubicBezTo>
                  <a:lnTo>
                    <a:pt x="208077" y="14681"/>
                  </a:lnTo>
                  <a:cubicBezTo>
                    <a:pt x="208077" y="6566"/>
                    <a:pt x="201498" y="0"/>
                    <a:pt x="193396" y="0"/>
                  </a:cubicBezTo>
                  <a:lnTo>
                    <a:pt x="14681" y="0"/>
                  </a:lnTo>
                  <a:cubicBezTo>
                    <a:pt x="6566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9" name="Shape 67848"/>
            <p:cNvSpPr/>
            <p:nvPr/>
          </p:nvSpPr>
          <p:spPr>
            <a:xfrm>
              <a:off x="3739220" y="2116218"/>
              <a:ext cx="414210" cy="0"/>
            </a:xfrm>
            <a:custGeom>
              <a:avLst/>
              <a:gdLst/>
              <a:ahLst/>
              <a:cxnLst/>
              <a:rect l="0" t="0" r="0" b="0"/>
              <a:pathLst>
                <a:path w="414210">
                  <a:moveTo>
                    <a:pt x="414210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2" name="Shape 67851"/>
            <p:cNvSpPr/>
            <p:nvPr/>
          </p:nvSpPr>
          <p:spPr>
            <a:xfrm>
              <a:off x="3191150" y="736732"/>
              <a:ext cx="414210" cy="0"/>
            </a:xfrm>
            <a:custGeom>
              <a:avLst/>
              <a:gdLst/>
              <a:ahLst/>
              <a:cxnLst/>
              <a:rect l="0" t="0" r="0" b="0"/>
              <a:pathLst>
                <a:path w="414210">
                  <a:moveTo>
                    <a:pt x="414210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3" name="Shape 67852"/>
            <p:cNvSpPr/>
            <p:nvPr/>
          </p:nvSpPr>
          <p:spPr>
            <a:xfrm>
              <a:off x="429207" y="499926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8"/>
                    <a:pt x="6566" y="208077"/>
                    <a:pt x="14681" y="208077"/>
                  </a:cubicBezTo>
                  <a:lnTo>
                    <a:pt x="193396" y="208077"/>
                  </a:lnTo>
                  <a:cubicBezTo>
                    <a:pt x="201498" y="208077"/>
                    <a:pt x="208077" y="201498"/>
                    <a:pt x="208077" y="193396"/>
                  </a:cubicBezTo>
                  <a:lnTo>
                    <a:pt x="208077" y="14681"/>
                  </a:lnTo>
                  <a:cubicBezTo>
                    <a:pt x="208077" y="6566"/>
                    <a:pt x="201498" y="0"/>
                    <a:pt x="193396" y="0"/>
                  </a:cubicBezTo>
                  <a:lnTo>
                    <a:pt x="14681" y="0"/>
                  </a:lnTo>
                  <a:cubicBezTo>
                    <a:pt x="6566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4" name="Shape 67853"/>
            <p:cNvSpPr/>
            <p:nvPr/>
          </p:nvSpPr>
          <p:spPr>
            <a:xfrm>
              <a:off x="429207" y="765468"/>
              <a:ext cx="208077" cy="208077"/>
            </a:xfrm>
            <a:custGeom>
              <a:avLst/>
              <a:gdLst/>
              <a:ahLst/>
              <a:cxnLst/>
              <a:rect l="0" t="0" r="0" b="0"/>
              <a:pathLst>
                <a:path w="208077" h="208077">
                  <a:moveTo>
                    <a:pt x="0" y="193396"/>
                  </a:moveTo>
                  <a:cubicBezTo>
                    <a:pt x="0" y="201498"/>
                    <a:pt x="6566" y="208077"/>
                    <a:pt x="14681" y="208077"/>
                  </a:cubicBezTo>
                  <a:lnTo>
                    <a:pt x="193396" y="208077"/>
                  </a:lnTo>
                  <a:cubicBezTo>
                    <a:pt x="201498" y="208077"/>
                    <a:pt x="208077" y="201498"/>
                    <a:pt x="208077" y="193396"/>
                  </a:cubicBezTo>
                  <a:lnTo>
                    <a:pt x="208077" y="14681"/>
                  </a:lnTo>
                  <a:cubicBezTo>
                    <a:pt x="208077" y="6566"/>
                    <a:pt x="201498" y="0"/>
                    <a:pt x="193396" y="0"/>
                  </a:cubicBezTo>
                  <a:lnTo>
                    <a:pt x="14681" y="0"/>
                  </a:lnTo>
                  <a:cubicBezTo>
                    <a:pt x="6566" y="0"/>
                    <a:pt x="0" y="6566"/>
                    <a:pt x="0" y="14681"/>
                  </a:cubicBezTo>
                  <a:lnTo>
                    <a:pt x="0" y="193396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5" name="Shape 67854"/>
            <p:cNvSpPr/>
            <p:nvPr/>
          </p:nvSpPr>
          <p:spPr>
            <a:xfrm>
              <a:off x="326135" y="736732"/>
              <a:ext cx="414211" cy="0"/>
            </a:xfrm>
            <a:custGeom>
              <a:avLst/>
              <a:gdLst/>
              <a:ahLst/>
              <a:cxnLst/>
              <a:rect l="0" t="0" r="0" b="0"/>
              <a:pathLst>
                <a:path w="414211">
                  <a:moveTo>
                    <a:pt x="414211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6" name="Shape 67855"/>
            <p:cNvSpPr/>
            <p:nvPr/>
          </p:nvSpPr>
          <p:spPr>
            <a:xfrm>
              <a:off x="3379461" y="570327"/>
              <a:ext cx="4572" cy="8293"/>
            </a:xfrm>
            <a:custGeom>
              <a:avLst/>
              <a:gdLst/>
              <a:ahLst/>
              <a:cxnLst/>
              <a:rect l="0" t="0" r="0" b="0"/>
              <a:pathLst>
                <a:path w="4572" h="8293">
                  <a:moveTo>
                    <a:pt x="0" y="0"/>
                  </a:moveTo>
                  <a:cubicBezTo>
                    <a:pt x="1460" y="2667"/>
                    <a:pt x="2984" y="5436"/>
                    <a:pt x="4572" y="8293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8" name="Shape 67857"/>
            <p:cNvSpPr/>
            <p:nvPr/>
          </p:nvSpPr>
          <p:spPr>
            <a:xfrm>
              <a:off x="3416640" y="666652"/>
              <a:ext cx="470" cy="9474"/>
            </a:xfrm>
            <a:custGeom>
              <a:avLst/>
              <a:gdLst/>
              <a:ahLst/>
              <a:cxnLst/>
              <a:rect l="0" t="0" r="0" b="0"/>
              <a:pathLst>
                <a:path w="470" h="9474">
                  <a:moveTo>
                    <a:pt x="394" y="0"/>
                  </a:moveTo>
                  <a:cubicBezTo>
                    <a:pt x="470" y="3200"/>
                    <a:pt x="356" y="6363"/>
                    <a:pt x="0" y="9474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9" name="Shape 67858"/>
            <p:cNvSpPr/>
            <p:nvPr/>
          </p:nvSpPr>
          <p:spPr>
            <a:xfrm>
              <a:off x="3431814" y="928879"/>
              <a:ext cx="4254" cy="8471"/>
            </a:xfrm>
            <a:custGeom>
              <a:avLst/>
              <a:gdLst/>
              <a:ahLst/>
              <a:cxnLst/>
              <a:rect l="0" t="0" r="0" b="0"/>
              <a:pathLst>
                <a:path w="4254" h="8471">
                  <a:moveTo>
                    <a:pt x="4254" y="8471"/>
                  </a:moveTo>
                  <a:cubicBezTo>
                    <a:pt x="2972" y="6490"/>
                    <a:pt x="1537" y="3594"/>
                    <a:pt x="0" y="0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0" name="Shape 67859"/>
            <p:cNvSpPr/>
            <p:nvPr/>
          </p:nvSpPr>
          <p:spPr>
            <a:xfrm>
              <a:off x="3404037" y="846955"/>
              <a:ext cx="20955" cy="63983"/>
            </a:xfrm>
            <a:custGeom>
              <a:avLst/>
              <a:gdLst/>
              <a:ahLst/>
              <a:cxnLst/>
              <a:rect l="0" t="0" r="0" b="0"/>
              <a:pathLst>
                <a:path w="20955" h="63983">
                  <a:moveTo>
                    <a:pt x="20955" y="63983"/>
                  </a:moveTo>
                  <a:cubicBezTo>
                    <a:pt x="13957" y="43967"/>
                    <a:pt x="6121" y="17958"/>
                    <a:pt x="0" y="0"/>
                  </a:cubicBezTo>
                </a:path>
              </a:pathLst>
            </a:custGeom>
            <a:ln w="9525" cap="rnd">
              <a:custDash>
                <a:ds d="201600" sp="201600"/>
              </a:custDash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1" name="Shape 67860"/>
            <p:cNvSpPr/>
            <p:nvPr/>
          </p:nvSpPr>
          <p:spPr>
            <a:xfrm>
              <a:off x="3395487" y="829134"/>
              <a:ext cx="5334" cy="9372"/>
            </a:xfrm>
            <a:custGeom>
              <a:avLst/>
              <a:gdLst/>
              <a:ahLst/>
              <a:cxnLst/>
              <a:rect l="0" t="0" r="0" b="0"/>
              <a:pathLst>
                <a:path w="5334" h="9372">
                  <a:moveTo>
                    <a:pt x="5334" y="8750"/>
                  </a:moveTo>
                  <a:cubicBezTo>
                    <a:pt x="3963" y="5080"/>
                    <a:pt x="2731" y="2083"/>
                    <a:pt x="1689" y="0"/>
                  </a:cubicBezTo>
                  <a:cubicBezTo>
                    <a:pt x="1156" y="3111"/>
                    <a:pt x="584" y="6236"/>
                    <a:pt x="0" y="9372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3" name="Shape 67862"/>
            <p:cNvSpPr/>
            <p:nvPr/>
          </p:nvSpPr>
          <p:spPr>
            <a:xfrm>
              <a:off x="3360438" y="932234"/>
              <a:ext cx="5321" cy="7861"/>
            </a:xfrm>
            <a:custGeom>
              <a:avLst/>
              <a:gdLst/>
              <a:ahLst/>
              <a:cxnLst/>
              <a:rect l="0" t="0" r="0" b="0"/>
              <a:pathLst>
                <a:path w="5321" h="7861">
                  <a:moveTo>
                    <a:pt x="5321" y="0"/>
                  </a:moveTo>
                  <a:cubicBezTo>
                    <a:pt x="3594" y="2896"/>
                    <a:pt x="1829" y="5524"/>
                    <a:pt x="0" y="7861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4" name="Rectangle 67863"/>
            <p:cNvSpPr/>
            <p:nvPr/>
          </p:nvSpPr>
          <p:spPr>
            <a:xfrm>
              <a:off x="2179403" y="0"/>
              <a:ext cx="107511" cy="51476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b="1">
                  <a:solidFill>
                    <a:srgbClr val="FFFEF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3" name="Rectangle 67873"/>
            <p:cNvSpPr/>
            <p:nvPr/>
          </p:nvSpPr>
          <p:spPr>
            <a:xfrm>
              <a:off x="5179753" y="93187"/>
              <a:ext cx="44592" cy="29802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812A7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4" name="Rectangle 67875"/>
            <p:cNvSpPr/>
            <p:nvPr/>
          </p:nvSpPr>
          <p:spPr>
            <a:xfrm>
              <a:off x="2329094" y="93187"/>
              <a:ext cx="62243" cy="29802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812A7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67877"/>
            <p:cNvSpPr/>
            <p:nvPr/>
          </p:nvSpPr>
          <p:spPr>
            <a:xfrm>
              <a:off x="5167060" y="1475583"/>
              <a:ext cx="78408" cy="29802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812A7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6" name="Rectangle 67879"/>
            <p:cNvSpPr/>
            <p:nvPr/>
          </p:nvSpPr>
          <p:spPr>
            <a:xfrm>
              <a:off x="5173484" y="2831271"/>
              <a:ext cx="69861" cy="2980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812A7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8" name="Rectangle 67883"/>
            <p:cNvSpPr/>
            <p:nvPr/>
          </p:nvSpPr>
          <p:spPr>
            <a:xfrm>
              <a:off x="1466374" y="2830267"/>
              <a:ext cx="74320" cy="2980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812A7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9" name="Rectangle 67885"/>
            <p:cNvSpPr/>
            <p:nvPr/>
          </p:nvSpPr>
          <p:spPr>
            <a:xfrm>
              <a:off x="5168362" y="4191406"/>
              <a:ext cx="68003" cy="2980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812A7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2" name="Rectangle 67889"/>
            <p:cNvSpPr/>
            <p:nvPr/>
          </p:nvSpPr>
          <p:spPr>
            <a:xfrm>
              <a:off x="1719505" y="4191914"/>
              <a:ext cx="89184" cy="2980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812A7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4" name="Rectangle 67893"/>
            <p:cNvSpPr/>
            <p:nvPr/>
          </p:nvSpPr>
          <p:spPr>
            <a:xfrm>
              <a:off x="1499922" y="1474584"/>
              <a:ext cx="76178" cy="29802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812A7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777922" y="1667025"/>
            <a:ext cx="69090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اكتب الكسر المناسب للجزء المظلل في كل شكل من الاشكال الاتية</a:t>
            </a:r>
            <a:endParaRPr lang="ar-A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83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33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910</TotalTime>
  <Words>181</Words>
  <Application>Microsoft Office PowerPoint</Application>
  <PresentationFormat>عرض على الشاشة (3:4)‏</PresentationFormat>
  <Paragraphs>62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الدرس السابع كسور الوحدة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105</cp:revision>
  <dcterms:created xsi:type="dcterms:W3CDTF">2020-05-02T02:36:07Z</dcterms:created>
  <dcterms:modified xsi:type="dcterms:W3CDTF">2020-06-15T17:12:57Z</dcterms:modified>
</cp:coreProperties>
</file>