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pixabay.com/en/gardens-guildford-england-sunny-717425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250725"/>
            <a:ext cx="3761405" cy="1861751"/>
          </a:xfrm>
        </p:spPr>
        <p:txBody>
          <a:bodyPr>
            <a:no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نشيد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الحدائق العامة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2339" y="1538588"/>
            <a:ext cx="5632179" cy="629851"/>
          </a:xfrm>
          <a:prstGeom prst="rect">
            <a:avLst/>
          </a:prstGeom>
        </p:spPr>
      </p:pic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CAA8E64E-170B-4F21-B4F7-AD1D3979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737631"/>
            <a:ext cx="2912518" cy="4733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مخرجات التعلّم </a:t>
            </a:r>
            <a:endParaRPr lang="en-US" altLang="ar-SA" sz="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0F679AE-4784-4FE2-9E3F-87DD835EA5F8}"/>
              </a:ext>
            </a:extLst>
          </p:cNvPr>
          <p:cNvSpPr/>
          <p:nvPr/>
        </p:nvSpPr>
        <p:spPr>
          <a:xfrm>
            <a:off x="1369983" y="2339546"/>
            <a:ext cx="5869824" cy="1715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07000"/>
              </a:lnSpc>
              <a:spcAft>
                <a:spcPts val="0"/>
              </a:spcAft>
            </a:pPr>
            <a:r>
              <a:rPr lang="ar-SA" dirty="0"/>
              <a:t>1-	</a:t>
            </a:r>
            <a:r>
              <a:rPr lang="ar-SA" sz="2000" b="1" dirty="0"/>
              <a:t>أن يقرأ  النصّ قراءة سليمة معبّرة</a:t>
            </a:r>
          </a:p>
          <a:p>
            <a:pPr lvl="0" algn="justLow" rtl="1">
              <a:lnSpc>
                <a:spcPct val="107000"/>
              </a:lnSpc>
              <a:spcAft>
                <a:spcPts val="0"/>
              </a:spcAft>
            </a:pPr>
            <a:r>
              <a:rPr lang="ar-SA" sz="2000" b="1" dirty="0"/>
              <a:t>2-	أن يشرح المفردات الجديدة في النصّ</a:t>
            </a:r>
          </a:p>
          <a:p>
            <a:pPr lvl="0" algn="justLow" rtl="1">
              <a:lnSpc>
                <a:spcPct val="107000"/>
              </a:lnSpc>
              <a:spcAft>
                <a:spcPts val="0"/>
              </a:spcAft>
            </a:pPr>
            <a:r>
              <a:rPr lang="ar-SA" sz="2000" b="1" dirty="0"/>
              <a:t>3-	أن يسمّي الشعور المناسب للأبيات </a:t>
            </a:r>
          </a:p>
          <a:p>
            <a:pPr lvl="0" algn="justLow" rtl="1">
              <a:lnSpc>
                <a:spcPct val="107000"/>
              </a:lnSpc>
              <a:spcAft>
                <a:spcPts val="0"/>
              </a:spcAft>
            </a:pPr>
            <a:r>
              <a:rPr lang="ar-SA" sz="2000" b="1" dirty="0"/>
              <a:t>4-	أن يحدّد الفكرة العامة في النصّ</a:t>
            </a:r>
          </a:p>
          <a:p>
            <a:pPr lvl="0" algn="justLow" rtl="1">
              <a:lnSpc>
                <a:spcPct val="107000"/>
              </a:lnSpc>
              <a:spcAft>
                <a:spcPts val="0"/>
              </a:spcAft>
            </a:pPr>
            <a:r>
              <a:rPr lang="ar-SA" sz="2000" b="1"/>
              <a:t>5-    </a:t>
            </a:r>
            <a:r>
              <a:rPr lang="ar-SA" sz="2000" b="1" dirty="0"/>
              <a:t>أن </a:t>
            </a:r>
            <a:r>
              <a:rPr lang="ar-SA" sz="2000" b="1"/>
              <a:t>يبدي رأيه في </a:t>
            </a:r>
            <a:r>
              <a:rPr lang="ar-SA" sz="2000" b="1" dirty="0"/>
              <a:t>كيفية المحافظة على الحدائق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036E18F2-F482-4DE8-80A6-70E81F2DC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2743" y="1481269"/>
            <a:ext cx="3648172" cy="2520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DFE8408-8493-48A5-AAEC-87B345850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907" y="1148544"/>
            <a:ext cx="3943350" cy="265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A4EB112-B995-4A8B-9C6C-588BBE68B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308" y="5541898"/>
            <a:ext cx="3403076" cy="1404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عنصر نائب للمحتوى 9">
            <a:extLst>
              <a:ext uri="{FF2B5EF4-FFF2-40B4-BE49-F238E27FC236}">
                <a16:creationId xmlns:a16="http://schemas.microsoft.com/office/drawing/2014/main" id="{712A9614-408F-4E7B-9820-91FB71A39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362932"/>
            <a:ext cx="8130619" cy="704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F4A2491-3110-488B-9E74-DE9BDF30D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155847"/>
            <a:ext cx="8130619" cy="1050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A035E90-3D43-44BC-A405-0A353A0A8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2294358"/>
            <a:ext cx="8130620" cy="911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C025300-4BE2-4715-B78E-2AA13E28C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" y="3270433"/>
            <a:ext cx="8008071" cy="8463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15F7272-E895-45DA-B594-A375651BC3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9566" y="4380609"/>
            <a:ext cx="6155703" cy="846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3B64CB33-5FB7-401C-9E7C-5411B7F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448" y="745160"/>
            <a:ext cx="3229232" cy="6350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المفردات الجديدة في النصّ :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D467389D-68AA-4E49-8567-F51F22DC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497" y="1804087"/>
            <a:ext cx="4127158" cy="2743200"/>
          </a:xfrm>
          <a:prstGeom prst="snip2DiagRect">
            <a:avLst>
              <a:gd name="adj1" fmla="val 0"/>
              <a:gd name="adj2" fmla="val 172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normAutofit/>
          </a:bodyPr>
          <a:lstStyle/>
          <a:p>
            <a:pPr marL="0" indent="0" algn="r">
              <a:buNone/>
            </a:pP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مُنضّرة : </a:t>
            </a:r>
            <a:r>
              <a:rPr lang="ar-SA" sz="2400" b="1" dirty="0">
                <a:solidFill>
                  <a:schemeClr val="tx1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خضراء 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مطهّرة  : </a:t>
            </a:r>
            <a:r>
              <a:rPr lang="ar-SA" sz="2400" b="1" dirty="0">
                <a:solidFill>
                  <a:schemeClr val="tx1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ممتدة - نقيّة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مستبشرة : </a:t>
            </a:r>
            <a:r>
              <a:rPr lang="ar-SA" sz="2400" b="1" dirty="0">
                <a:solidFill>
                  <a:schemeClr val="tx1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مسرورة , فرحة 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يثني :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يشكرُ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>
            <a:extLst>
              <a:ext uri="{FF2B5EF4-FFF2-40B4-BE49-F238E27FC236}">
                <a16:creationId xmlns:a16="http://schemas.microsoft.com/office/drawing/2014/main" id="{DEB61BEC-8F8E-493E-BFAF-212A93B9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877" y="832022"/>
            <a:ext cx="3196281" cy="70454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الفكرُ الفرعيّةُ في النصّ :</a:t>
            </a:r>
          </a:p>
        </p:txBody>
      </p:sp>
      <p:sp>
        <p:nvSpPr>
          <p:cNvPr id="10" name="عنصر نائب للمحتوى 8">
            <a:extLst>
              <a:ext uri="{FF2B5EF4-FFF2-40B4-BE49-F238E27FC236}">
                <a16:creationId xmlns:a16="http://schemas.microsoft.com/office/drawing/2014/main" id="{CA0C1A8B-2875-423E-80FF-66B282BC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278" y="2055043"/>
            <a:ext cx="4353441" cy="231551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الأول 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وصف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ظل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الأشجار والمياه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ِ 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الحديقة </a:t>
            </a: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الثاني 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وصف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الأزهار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الثالث : 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الطيور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الجميلة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الرّابع 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ضرورة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المحافظة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على نظافة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الحديقة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9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207</TotalTime>
  <Words>125</Words>
  <Application>Microsoft Office PowerPoint</Application>
  <PresentationFormat>عرض على الشاشة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Sakkal Majalla</vt:lpstr>
      <vt:lpstr>Traditional Arabic</vt:lpstr>
      <vt:lpstr>school</vt:lpstr>
      <vt:lpstr>الصّف : الثالث  المادة : لغة عربيّة  نشيد  الموضوع : الحدائق العامة </vt:lpstr>
      <vt:lpstr>عرض تقديمي في PowerPoint</vt:lpstr>
      <vt:lpstr>عرض تقديمي في PowerPoint</vt:lpstr>
      <vt:lpstr>عرض تقديمي في PowerPoint</vt:lpstr>
      <vt:lpstr>شرح المفردات الجديدة في النصّ :</vt:lpstr>
      <vt:lpstr>الفكرُ الفرعيّةُ في النصّ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fadialshahod@gmail.com</cp:lastModifiedBy>
  <cp:revision>36</cp:revision>
  <dcterms:created xsi:type="dcterms:W3CDTF">2020-05-02T02:36:07Z</dcterms:created>
  <dcterms:modified xsi:type="dcterms:W3CDTF">2020-05-15T13:09:55Z</dcterms:modified>
</cp:coreProperties>
</file>