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250725"/>
            <a:ext cx="3761405" cy="1861751"/>
          </a:xfrm>
        </p:spPr>
        <p:txBody>
          <a:bodyPr>
            <a:noAutofit/>
          </a:bodyPr>
          <a:lstStyle/>
          <a:p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الصّف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الثالث </a:t>
            </a:r>
            <a:b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لغة عربيّة </a:t>
            </a:r>
            <a:b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نشيد 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الفتى البحّار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عنصر نائب للمحتوى 139">
            <a:extLst>
              <a:ext uri="{FF2B5EF4-FFF2-40B4-BE49-F238E27FC236}">
                <a16:creationId xmlns:a16="http://schemas.microsoft.com/office/drawing/2014/main" id="{28C77ACF-0E8B-42B8-A949-F3C6CA5AB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1789" y="1598185"/>
            <a:ext cx="6398297" cy="85351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BB45D4A-D748-4185-A24C-FF967132F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228" y="2451699"/>
            <a:ext cx="6557319" cy="2215977"/>
          </a:xfrm>
          <a:prstGeom prst="rect">
            <a:avLst/>
          </a:prstGeom>
        </p:spPr>
      </p:pic>
      <p:sp>
        <p:nvSpPr>
          <p:cNvPr id="5" name="مستطيل: زوايا مستديرة 3">
            <a:extLst>
              <a:ext uri="{FF2B5EF4-FFF2-40B4-BE49-F238E27FC236}">
                <a16:creationId xmlns:a16="http://schemas.microsoft.com/office/drawing/2014/main" id="{CAA8E64E-170B-4F21-B4F7-AD1D39792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0724" y="622300"/>
            <a:ext cx="3233794" cy="62985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1B861"/>
              </a:gs>
              <a:gs pos="50000">
                <a:srgbClr val="6FB242"/>
              </a:gs>
              <a:gs pos="100000">
                <a:srgbClr val="61A235"/>
              </a:gs>
            </a:gsLst>
            <a:lin ang="5400000"/>
          </a:gradFill>
          <a:ln w="635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6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مخرجات التعلّم </a:t>
            </a:r>
            <a:endParaRPr kumimoji="0" lang="en-US" altLang="ar-SA" sz="1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عنصر نائب للمحتوى 7">
            <a:extLst>
              <a:ext uri="{FF2B5EF4-FFF2-40B4-BE49-F238E27FC236}">
                <a16:creationId xmlns:a16="http://schemas.microsoft.com/office/drawing/2014/main" id="{FEC33832-A788-4EF4-AB31-255DA94661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66271" y="1721709"/>
            <a:ext cx="3007454" cy="25702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5ACF46E-0A11-431A-BB74-902B31B20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9" y="1708230"/>
            <a:ext cx="3252788" cy="25702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عنصر نائب للمحتوى 7">
            <a:extLst>
              <a:ext uri="{FF2B5EF4-FFF2-40B4-BE49-F238E27FC236}">
                <a16:creationId xmlns:a16="http://schemas.microsoft.com/office/drawing/2014/main" id="{29CFFEB6-E37A-4761-8F8C-4D574C7C1F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69" y="623454"/>
            <a:ext cx="3773940" cy="1913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8DBBF05-4E2A-4DFB-BF85-07B029D396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876" y="2634236"/>
            <a:ext cx="3330526" cy="367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3B64CB33-5FB7-401C-9E7C-5411B7FD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448" y="745160"/>
            <a:ext cx="3229232" cy="6350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شرح المفردات الجديدة في النصّ :</a:t>
            </a:r>
          </a:p>
        </p:txBody>
      </p:sp>
      <p:sp>
        <p:nvSpPr>
          <p:cNvPr id="5" name="عنصر نائب للمحتوى 4">
            <a:extLst>
              <a:ext uri="{FF2B5EF4-FFF2-40B4-BE49-F238E27FC236}">
                <a16:creationId xmlns:a16="http://schemas.microsoft.com/office/drawing/2014/main" id="{D467389D-68AA-4E49-8567-F51F22DCC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2497" y="1804087"/>
            <a:ext cx="4127158" cy="2743200"/>
          </a:xfrm>
          <a:prstGeom prst="snip2DiagRect">
            <a:avLst>
              <a:gd name="adj1" fmla="val 0"/>
              <a:gd name="adj2" fmla="val 1726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>
            <a:normAutofit/>
          </a:bodyPr>
          <a:lstStyle/>
          <a:p>
            <a:pPr marL="0" indent="0" algn="r">
              <a:buNone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الخطَرُ</a:t>
            </a:r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الإشرافُ على الهلاكِ </a:t>
            </a:r>
          </a:p>
          <a:p>
            <a:pPr marL="0" indent="0" algn="r">
              <a:buNone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العُشّارُ </a:t>
            </a:r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البحّارةُ عشرة </a:t>
            </a:r>
            <a:r>
              <a:rPr lang="ar-SA" sz="2400" b="1" dirty="0" err="1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عشرة</a:t>
            </a:r>
            <a:endParaRPr lang="ar-SA" sz="2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تهادتْ</a:t>
            </a:r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مشتْ ببطءٍ</a:t>
            </a:r>
          </a:p>
          <a:p>
            <a:pPr marL="0" indent="0" algn="r">
              <a:buNone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أسطول : </a:t>
            </a:r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مجموعةٌ من السّفنِ </a:t>
            </a:r>
          </a:p>
          <a:p>
            <a:pPr marL="0" indent="0" algn="r">
              <a:buNone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مِغوارٌ : </a:t>
            </a:r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شجاعٌ </a:t>
            </a: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>
            <a:extLst>
              <a:ext uri="{FF2B5EF4-FFF2-40B4-BE49-F238E27FC236}">
                <a16:creationId xmlns:a16="http://schemas.microsoft.com/office/drawing/2014/main" id="{DEB61BEC-8F8E-493E-BFAF-212A93B9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9" y="832022"/>
            <a:ext cx="3196281" cy="79156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الفكرُ الفرعيّةُ في النصّ :</a:t>
            </a:r>
          </a:p>
        </p:txBody>
      </p:sp>
      <p:sp>
        <p:nvSpPr>
          <p:cNvPr id="10" name="عنصر نائب للمحتوى 8">
            <a:extLst>
              <a:ext uri="{FF2B5EF4-FFF2-40B4-BE49-F238E27FC236}">
                <a16:creationId xmlns:a16="http://schemas.microsoft.com/office/drawing/2014/main" id="{CA0C1A8B-2875-423E-80FF-66B282BCC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5153" y="2067697"/>
            <a:ext cx="4353441" cy="246311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28600" lvl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ar-SA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28600" lvl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Y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المقطع الأول </a:t>
            </a:r>
            <a:r>
              <a:rPr lang="ar-SY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SA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محبةُ الفتى للبحر ِ</a:t>
            </a:r>
          </a:p>
          <a:p>
            <a:pPr marL="228600" lvl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Y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المقطع الثاني </a:t>
            </a:r>
            <a:r>
              <a:rPr lang="ar-SY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SA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جمالُ الزّورقِ وعظمتُهُ .</a:t>
            </a:r>
          </a:p>
          <a:p>
            <a:pPr marL="228600" lvl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sz="21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المقطع الثالث </a:t>
            </a:r>
            <a:r>
              <a:rPr lang="ar-SA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اقترابُ الأسطولِ  العظيمِ من الزّورقِ .</a:t>
            </a:r>
          </a:p>
          <a:p>
            <a:pPr marL="228600" lvl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sz="21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المقطع الرّابع </a:t>
            </a:r>
            <a:r>
              <a:rPr lang="ar-SA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تمنياتُ الفتى ومحبّتُهُ للسّندبادِ </a:t>
            </a:r>
          </a:p>
        </p:txBody>
      </p:sp>
    </p:spTree>
    <p:extLst>
      <p:ext uri="{BB962C8B-B14F-4D97-AF65-F5344CB8AC3E}">
        <p14:creationId xmlns:p14="http://schemas.microsoft.com/office/powerpoint/2010/main" val="273596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153</TotalTime>
  <Words>68</Words>
  <Application>Microsoft Office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Sakkal Majalla</vt:lpstr>
      <vt:lpstr>Traditional Arabic</vt:lpstr>
      <vt:lpstr>school</vt:lpstr>
      <vt:lpstr>الصّف : الثالث  المادة : لغة عربيّة  نشيد  الموضوع : الفتى البحّار</vt:lpstr>
      <vt:lpstr>PowerPoint Presentation</vt:lpstr>
      <vt:lpstr>PowerPoint Presentation</vt:lpstr>
      <vt:lpstr>PowerPoint Presentation</vt:lpstr>
      <vt:lpstr>شرح المفردات الجديدة في النصّ :</vt:lpstr>
      <vt:lpstr>الفكرُ الفرعيّةُ في النصّ 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ابو محمد</cp:lastModifiedBy>
  <cp:revision>21</cp:revision>
  <dcterms:created xsi:type="dcterms:W3CDTF">2020-05-02T02:36:07Z</dcterms:created>
  <dcterms:modified xsi:type="dcterms:W3CDTF">2020-05-14T08:15:19Z</dcterms:modified>
</cp:coreProperties>
</file>